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notesMasterIdLst>
    <p:notesMasterId r:id="rId11"/>
  </p:notesMasterIdLst>
  <p:sldIdLst>
    <p:sldId id="447" r:id="rId2"/>
    <p:sldId id="455" r:id="rId3"/>
    <p:sldId id="403" r:id="rId4"/>
    <p:sldId id="456" r:id="rId5"/>
    <p:sldId id="454" r:id="rId6"/>
    <p:sldId id="457" r:id="rId7"/>
    <p:sldId id="459" r:id="rId8"/>
    <p:sldId id="460" r:id="rId9"/>
    <p:sldId id="458" r:id="rId10"/>
  </p:sldIdLst>
  <p:sldSz cx="10693400" cy="8001000"/>
  <p:notesSz cx="9601200" cy="73152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E2D4DE"/>
    <a:srgbClr val="54BCB2"/>
    <a:srgbClr val="E4E8BA"/>
    <a:srgbClr val="F3FDBF"/>
    <a:srgbClr val="EADBED"/>
    <a:srgbClr val="EDE0F0"/>
    <a:srgbClr val="E7E8E6"/>
    <a:srgbClr val="72130C"/>
    <a:srgbClr val="9D1B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06" autoAdjust="0"/>
    <p:restoredTop sz="98029" autoAdjust="0"/>
  </p:normalViewPr>
  <p:slideViewPr>
    <p:cSldViewPr>
      <p:cViewPr varScale="1">
        <p:scale>
          <a:sx n="61" d="100"/>
          <a:sy n="61" d="100"/>
        </p:scale>
        <p:origin x="-966" y="-7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82735" tIns="41367" rIns="82735" bIns="41367" rtlCol="0"/>
          <a:lstStyle>
            <a:lvl1pPr algn="l" eaLnBrk="0" hangingPunct="0">
              <a:defRPr sz="1100">
                <a:cs typeface="+mn-cs"/>
              </a:defRPr>
            </a:lvl1pPr>
          </a:lstStyle>
          <a:p>
            <a:pPr>
              <a:defRPr/>
            </a:pPr>
            <a:endParaRPr lang="en-US"/>
          </a:p>
        </p:txBody>
      </p:sp>
      <p:sp>
        <p:nvSpPr>
          <p:cNvPr id="3" name="Date Placeholder 2"/>
          <p:cNvSpPr>
            <a:spLocks noGrp="1"/>
          </p:cNvSpPr>
          <p:nvPr>
            <p:ph type="dt" idx="1"/>
          </p:nvPr>
        </p:nvSpPr>
        <p:spPr>
          <a:xfrm>
            <a:off x="5438775" y="0"/>
            <a:ext cx="4159250" cy="365125"/>
          </a:xfrm>
          <a:prstGeom prst="rect">
            <a:avLst/>
          </a:prstGeom>
        </p:spPr>
        <p:txBody>
          <a:bodyPr vert="horz" lIns="82735" tIns="41367" rIns="82735" bIns="41367" rtlCol="0"/>
          <a:lstStyle>
            <a:lvl1pPr algn="r" eaLnBrk="0" hangingPunct="0">
              <a:defRPr sz="1100">
                <a:cs typeface="+mn-cs"/>
              </a:defRPr>
            </a:lvl1pPr>
          </a:lstStyle>
          <a:p>
            <a:pPr>
              <a:defRPr/>
            </a:pPr>
            <a:fld id="{E226C5B7-D918-4228-96C8-E0EAE91786FB}" type="datetimeFigureOut">
              <a:rPr lang="en-US"/>
              <a:pPr>
                <a:defRPr/>
              </a:pPr>
              <a:t>7/30/2026</a:t>
            </a:fld>
            <a:endParaRPr lang="en-US"/>
          </a:p>
        </p:txBody>
      </p:sp>
      <p:sp>
        <p:nvSpPr>
          <p:cNvPr id="4" name="Slide Image Placeholder 3"/>
          <p:cNvSpPr>
            <a:spLocks noGrp="1" noRot="1" noChangeAspect="1"/>
          </p:cNvSpPr>
          <p:nvPr>
            <p:ph type="sldImg" idx="2"/>
          </p:nvPr>
        </p:nvSpPr>
        <p:spPr>
          <a:xfrm>
            <a:off x="2968625" y="549275"/>
            <a:ext cx="3663950" cy="2743200"/>
          </a:xfrm>
          <a:prstGeom prst="rect">
            <a:avLst/>
          </a:prstGeom>
          <a:noFill/>
          <a:ln w="12700">
            <a:solidFill>
              <a:prstClr val="black"/>
            </a:solidFill>
          </a:ln>
        </p:spPr>
        <p:txBody>
          <a:bodyPr vert="horz" lIns="82735" tIns="41367" rIns="82735" bIns="41367" rtlCol="0" anchor="ctr"/>
          <a:lstStyle/>
          <a:p>
            <a:pPr lvl="0"/>
            <a:endParaRPr lang="en-US" noProof="0"/>
          </a:p>
        </p:txBody>
      </p:sp>
      <p:sp>
        <p:nvSpPr>
          <p:cNvPr id="5" name="Notes Placeholder 4"/>
          <p:cNvSpPr>
            <a:spLocks noGrp="1"/>
          </p:cNvSpPr>
          <p:nvPr>
            <p:ph type="body" sz="quarter" idx="3"/>
          </p:nvPr>
        </p:nvSpPr>
        <p:spPr>
          <a:xfrm>
            <a:off x="960438" y="3475038"/>
            <a:ext cx="7680325" cy="3290887"/>
          </a:xfrm>
          <a:prstGeom prst="rect">
            <a:avLst/>
          </a:prstGeom>
        </p:spPr>
        <p:txBody>
          <a:bodyPr vert="horz" lIns="82735" tIns="41367" rIns="82735" bIns="41367"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948488"/>
            <a:ext cx="4160838" cy="365125"/>
          </a:xfrm>
          <a:prstGeom prst="rect">
            <a:avLst/>
          </a:prstGeom>
        </p:spPr>
        <p:txBody>
          <a:bodyPr vert="horz" lIns="82735" tIns="41367" rIns="82735" bIns="41367" rtlCol="0" anchor="b"/>
          <a:lstStyle>
            <a:lvl1pPr algn="l" eaLnBrk="0" hangingPunct="0">
              <a:defRPr sz="1100">
                <a:cs typeface="+mn-cs"/>
              </a:defRPr>
            </a:lvl1pPr>
          </a:lstStyle>
          <a:p>
            <a:pPr>
              <a:defRPr/>
            </a:pPr>
            <a:endParaRPr lang="en-US"/>
          </a:p>
        </p:txBody>
      </p:sp>
      <p:sp>
        <p:nvSpPr>
          <p:cNvPr id="7" name="Slide Number Placeholder 6"/>
          <p:cNvSpPr>
            <a:spLocks noGrp="1"/>
          </p:cNvSpPr>
          <p:nvPr>
            <p:ph type="sldNum" sz="quarter" idx="5"/>
          </p:nvPr>
        </p:nvSpPr>
        <p:spPr>
          <a:xfrm>
            <a:off x="5438775" y="6948488"/>
            <a:ext cx="4159250" cy="365125"/>
          </a:xfrm>
          <a:prstGeom prst="rect">
            <a:avLst/>
          </a:prstGeom>
        </p:spPr>
        <p:txBody>
          <a:bodyPr vert="horz" lIns="82735" tIns="41367" rIns="82735" bIns="41367" rtlCol="0" anchor="b"/>
          <a:lstStyle>
            <a:lvl1pPr algn="r" eaLnBrk="0" hangingPunct="0">
              <a:defRPr sz="1100">
                <a:cs typeface="+mn-cs"/>
              </a:defRPr>
            </a:lvl1pPr>
          </a:lstStyle>
          <a:p>
            <a:pPr>
              <a:defRPr/>
            </a:pPr>
            <a:fld id="{64E6DE1D-61F8-4450-9CAB-56316F12C22A}" type="slidenum">
              <a:rPr lang="en-US"/>
              <a:pPr>
                <a:defRPr/>
              </a:pPr>
              <a:t>‹#›</a:t>
            </a:fld>
            <a:endParaRPr lang="en-US"/>
          </a:p>
        </p:txBody>
      </p:sp>
    </p:spTree>
    <p:extLst>
      <p:ext uri="{BB962C8B-B14F-4D97-AF65-F5344CB8AC3E}">
        <p14:creationId xmlns:p14="http://schemas.microsoft.com/office/powerpoint/2010/main" val="21258342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225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0B0260C-AF10-4F4A-902B-A238B522859D}" type="slidenum">
              <a:rPr lang="en-US" smtClean="0"/>
              <a:pPr>
                <a:defRPr/>
              </a:pPr>
              <a:t>1</a:t>
            </a:fld>
            <a:endParaRPr lang="en-US" smtClean="0"/>
          </a:p>
        </p:txBody>
      </p:sp>
    </p:spTree>
    <p:extLst>
      <p:ext uri="{BB962C8B-B14F-4D97-AF65-F5344CB8AC3E}">
        <p14:creationId xmlns:p14="http://schemas.microsoft.com/office/powerpoint/2010/main" val="2057431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225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0B0260C-AF10-4F4A-902B-A238B522859D}" type="slidenum">
              <a:rPr lang="en-US" smtClean="0"/>
              <a:pPr>
                <a:defRPr/>
              </a:pPr>
              <a:t>2</a:t>
            </a:fld>
            <a:endParaRPr lang="en-US" smtClean="0"/>
          </a:p>
        </p:txBody>
      </p:sp>
    </p:spTree>
    <p:extLst>
      <p:ext uri="{BB962C8B-B14F-4D97-AF65-F5344CB8AC3E}">
        <p14:creationId xmlns:p14="http://schemas.microsoft.com/office/powerpoint/2010/main" val="3828350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225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0B0260C-AF10-4F4A-902B-A238B522859D}" type="slidenum">
              <a:rPr lang="en-US" smtClean="0"/>
              <a:pPr>
                <a:defRPr/>
              </a:pPr>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225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0B0260C-AF10-4F4A-902B-A238B522859D}" type="slidenum">
              <a:rPr lang="en-US" smtClean="0"/>
              <a:pPr>
                <a:defRPr/>
              </a:pPr>
              <a:t>4</a:t>
            </a:fld>
            <a:endParaRPr lang="en-US" smtClean="0"/>
          </a:p>
        </p:txBody>
      </p:sp>
    </p:spTree>
    <p:extLst>
      <p:ext uri="{BB962C8B-B14F-4D97-AF65-F5344CB8AC3E}">
        <p14:creationId xmlns:p14="http://schemas.microsoft.com/office/powerpoint/2010/main" val="211309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225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0B0260C-AF10-4F4A-902B-A238B522859D}" type="slidenum">
              <a:rPr lang="en-US" smtClean="0"/>
              <a:pPr>
                <a:defRPr/>
              </a:pPr>
              <a:t>5</a:t>
            </a:fld>
            <a:endParaRPr lang="en-US" smtClean="0"/>
          </a:p>
        </p:txBody>
      </p:sp>
    </p:spTree>
    <p:extLst>
      <p:ext uri="{BB962C8B-B14F-4D97-AF65-F5344CB8AC3E}">
        <p14:creationId xmlns:p14="http://schemas.microsoft.com/office/powerpoint/2010/main" val="1859006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225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0B0260C-AF10-4F4A-902B-A238B522859D}" type="slidenum">
              <a:rPr lang="en-US" smtClean="0"/>
              <a:pPr>
                <a:defRPr/>
              </a:pPr>
              <a:t>7</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225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0B0260C-AF10-4F4A-902B-A238B522859D}" type="slidenum">
              <a:rPr lang="en-US" smtClean="0"/>
              <a:pPr>
                <a:defRPr/>
              </a:pPr>
              <a:t>8</a:t>
            </a:fld>
            <a:endParaRPr lang="en-US" smtClean="0"/>
          </a:p>
        </p:txBody>
      </p:sp>
    </p:spTree>
    <p:extLst>
      <p:ext uri="{BB962C8B-B14F-4D97-AF65-F5344CB8AC3E}">
        <p14:creationId xmlns:p14="http://schemas.microsoft.com/office/powerpoint/2010/main" val="3088539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005" y="2485497"/>
            <a:ext cx="9089390" cy="1715029"/>
          </a:xfrm>
        </p:spPr>
        <p:txBody>
          <a:bodyPr/>
          <a:lstStyle/>
          <a:p>
            <a:r>
              <a:rPr lang="en-US"/>
              <a:t>Click to edit Master title style</a:t>
            </a:r>
          </a:p>
        </p:txBody>
      </p:sp>
      <p:sp>
        <p:nvSpPr>
          <p:cNvPr id="3" name="Subtitle 2"/>
          <p:cNvSpPr>
            <a:spLocks noGrp="1"/>
          </p:cNvSpPr>
          <p:nvPr>
            <p:ph type="subTitle" idx="1"/>
          </p:nvPr>
        </p:nvSpPr>
        <p:spPr>
          <a:xfrm>
            <a:off x="1604010" y="4533900"/>
            <a:ext cx="7485380" cy="2044700"/>
          </a:xfrm>
        </p:spPr>
        <p:txBody>
          <a:bodyPr/>
          <a:lstStyle>
            <a:lvl1pPr marL="0" indent="0" algn="ctr">
              <a:buNone/>
              <a:defRPr>
                <a:solidFill>
                  <a:schemeClr val="tx1">
                    <a:tint val="75000"/>
                  </a:schemeClr>
                </a:solidFill>
              </a:defRPr>
            </a:lvl1pPr>
            <a:lvl2pPr marL="534101" indent="0" algn="ctr">
              <a:buNone/>
              <a:defRPr>
                <a:solidFill>
                  <a:schemeClr val="tx1">
                    <a:tint val="75000"/>
                  </a:schemeClr>
                </a:solidFill>
              </a:defRPr>
            </a:lvl2pPr>
            <a:lvl3pPr marL="1068202" indent="0" algn="ctr">
              <a:buNone/>
              <a:defRPr>
                <a:solidFill>
                  <a:schemeClr val="tx1">
                    <a:tint val="75000"/>
                  </a:schemeClr>
                </a:solidFill>
              </a:defRPr>
            </a:lvl3pPr>
            <a:lvl4pPr marL="1602303" indent="0" algn="ctr">
              <a:buNone/>
              <a:defRPr>
                <a:solidFill>
                  <a:schemeClr val="tx1">
                    <a:tint val="75000"/>
                  </a:schemeClr>
                </a:solidFill>
              </a:defRPr>
            </a:lvl4pPr>
            <a:lvl5pPr marL="2136404" indent="0" algn="ctr">
              <a:buNone/>
              <a:defRPr>
                <a:solidFill>
                  <a:schemeClr val="tx1">
                    <a:tint val="75000"/>
                  </a:schemeClr>
                </a:solidFill>
              </a:defRPr>
            </a:lvl5pPr>
            <a:lvl6pPr marL="2670505" indent="0" algn="ctr">
              <a:buNone/>
              <a:defRPr>
                <a:solidFill>
                  <a:schemeClr val="tx1">
                    <a:tint val="75000"/>
                  </a:schemeClr>
                </a:solidFill>
              </a:defRPr>
            </a:lvl6pPr>
            <a:lvl7pPr marL="3204606" indent="0" algn="ctr">
              <a:buNone/>
              <a:defRPr>
                <a:solidFill>
                  <a:schemeClr val="tx1">
                    <a:tint val="75000"/>
                  </a:schemeClr>
                </a:solidFill>
              </a:defRPr>
            </a:lvl7pPr>
            <a:lvl8pPr marL="3738707" indent="0" algn="ctr">
              <a:buNone/>
              <a:defRPr>
                <a:solidFill>
                  <a:schemeClr val="tx1">
                    <a:tint val="75000"/>
                  </a:schemeClr>
                </a:solidFill>
              </a:defRPr>
            </a:lvl8pPr>
            <a:lvl9pPr marL="427280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1E93A7AF-ED25-4361-8D96-6EDB712C95FB}" type="datetimeFigureOut">
              <a:rPr lang="en-US"/>
              <a:pPr>
                <a:defRPr/>
              </a:pPr>
              <a:t>7/30/2026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E8C51C4-B200-4306-8EE1-09EE0154B74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57CA16A-A50B-44B0-AC91-83F030B6BBD2}" type="datetimeFigureOut">
              <a:rPr lang="en-US"/>
              <a:pPr>
                <a:defRPr/>
              </a:pPr>
              <a:t>7/30/2026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D095E00-8F34-46EC-8E61-52C40E8E02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52715" y="320412"/>
            <a:ext cx="2406015" cy="68267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4670" y="320412"/>
            <a:ext cx="7039822" cy="68267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94E371F-5896-47F6-A561-6BC3E689B9BF}" type="datetimeFigureOut">
              <a:rPr lang="en-US"/>
              <a:pPr>
                <a:defRPr/>
              </a:pPr>
              <a:t>7/30/2026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A2C207A-4613-4F29-8121-FA786017FA9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3359380-245A-49D4-B63A-B9D5FDA7025E}" type="datetimeFigureOut">
              <a:rPr lang="en-US"/>
              <a:pPr>
                <a:defRPr/>
              </a:pPr>
              <a:t>7/30/2026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73EBB3-F604-42C9-B4F4-62C54D4E4FD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705" y="5141384"/>
            <a:ext cx="9089390" cy="1589088"/>
          </a:xfrm>
        </p:spPr>
        <p:txBody>
          <a:bodyPr anchor="t"/>
          <a:lstStyle>
            <a:lvl1pPr algn="l">
              <a:defRPr sz="4700" b="1" cap="all"/>
            </a:lvl1pPr>
          </a:lstStyle>
          <a:p>
            <a:r>
              <a:rPr lang="en-US"/>
              <a:t>Click to edit Master title style</a:t>
            </a:r>
          </a:p>
        </p:txBody>
      </p:sp>
      <p:sp>
        <p:nvSpPr>
          <p:cNvPr id="3" name="Text Placeholder 2"/>
          <p:cNvSpPr>
            <a:spLocks noGrp="1"/>
          </p:cNvSpPr>
          <p:nvPr>
            <p:ph type="body" idx="1"/>
          </p:nvPr>
        </p:nvSpPr>
        <p:spPr>
          <a:xfrm>
            <a:off x="844705" y="3391166"/>
            <a:ext cx="9089390" cy="1750218"/>
          </a:xfrm>
        </p:spPr>
        <p:txBody>
          <a:bodyPr anchor="b"/>
          <a:lstStyle>
            <a:lvl1pPr marL="0" indent="0">
              <a:buNone/>
              <a:defRPr sz="2300">
                <a:solidFill>
                  <a:schemeClr val="tx1">
                    <a:tint val="75000"/>
                  </a:schemeClr>
                </a:solidFill>
              </a:defRPr>
            </a:lvl1pPr>
            <a:lvl2pPr marL="534101" indent="0">
              <a:buNone/>
              <a:defRPr sz="2100">
                <a:solidFill>
                  <a:schemeClr val="tx1">
                    <a:tint val="75000"/>
                  </a:schemeClr>
                </a:solidFill>
              </a:defRPr>
            </a:lvl2pPr>
            <a:lvl3pPr marL="1068202" indent="0">
              <a:buNone/>
              <a:defRPr sz="1900">
                <a:solidFill>
                  <a:schemeClr val="tx1">
                    <a:tint val="75000"/>
                  </a:schemeClr>
                </a:solidFill>
              </a:defRPr>
            </a:lvl3pPr>
            <a:lvl4pPr marL="1602303" indent="0">
              <a:buNone/>
              <a:defRPr sz="1600">
                <a:solidFill>
                  <a:schemeClr val="tx1">
                    <a:tint val="75000"/>
                  </a:schemeClr>
                </a:solidFill>
              </a:defRPr>
            </a:lvl4pPr>
            <a:lvl5pPr marL="2136404" indent="0">
              <a:buNone/>
              <a:defRPr sz="1600">
                <a:solidFill>
                  <a:schemeClr val="tx1">
                    <a:tint val="75000"/>
                  </a:schemeClr>
                </a:solidFill>
              </a:defRPr>
            </a:lvl5pPr>
            <a:lvl6pPr marL="2670505" indent="0">
              <a:buNone/>
              <a:defRPr sz="1600">
                <a:solidFill>
                  <a:schemeClr val="tx1">
                    <a:tint val="75000"/>
                  </a:schemeClr>
                </a:solidFill>
              </a:defRPr>
            </a:lvl6pPr>
            <a:lvl7pPr marL="3204606" indent="0">
              <a:buNone/>
              <a:defRPr sz="1600">
                <a:solidFill>
                  <a:schemeClr val="tx1">
                    <a:tint val="75000"/>
                  </a:schemeClr>
                </a:solidFill>
              </a:defRPr>
            </a:lvl7pPr>
            <a:lvl8pPr marL="3738707" indent="0">
              <a:buNone/>
              <a:defRPr sz="1600">
                <a:solidFill>
                  <a:schemeClr val="tx1">
                    <a:tint val="75000"/>
                  </a:schemeClr>
                </a:solidFill>
              </a:defRPr>
            </a:lvl8pPr>
            <a:lvl9pPr marL="4272808"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5965A465-AF63-4FC5-AEAB-28E5091A88C6}" type="datetimeFigureOut">
              <a:rPr lang="en-US"/>
              <a:pPr>
                <a:defRPr/>
              </a:pPr>
              <a:t>7/30/2026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7D4ECF1-A8C9-4BD0-8E8C-A22676E4E08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4670" y="1866901"/>
            <a:ext cx="4722918" cy="5280290"/>
          </a:xfrm>
        </p:spPr>
        <p:txBody>
          <a:bodyPr/>
          <a:lstStyle>
            <a:lvl1pPr>
              <a:defRPr sz="33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35812" y="1866901"/>
            <a:ext cx="4722918" cy="5280290"/>
          </a:xfrm>
        </p:spPr>
        <p:txBody>
          <a:bodyPr/>
          <a:lstStyle>
            <a:lvl1pPr>
              <a:defRPr sz="33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E13BC09-B59A-48EF-A1FF-835630F7CAC5}" type="datetimeFigureOut">
              <a:rPr lang="en-US"/>
              <a:pPr>
                <a:defRPr/>
              </a:pPr>
              <a:t>7/30/2026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85A1927-E69E-4B20-9D39-AE04B784FCD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34670" y="1790965"/>
            <a:ext cx="4724775" cy="746389"/>
          </a:xfrm>
        </p:spPr>
        <p:txBody>
          <a:bodyPr anchor="b"/>
          <a:lstStyle>
            <a:lvl1pPr marL="0" indent="0">
              <a:buNone/>
              <a:defRPr sz="2800" b="1"/>
            </a:lvl1pPr>
            <a:lvl2pPr marL="534101" indent="0">
              <a:buNone/>
              <a:defRPr sz="2300" b="1"/>
            </a:lvl2pPr>
            <a:lvl3pPr marL="1068202" indent="0">
              <a:buNone/>
              <a:defRPr sz="2100" b="1"/>
            </a:lvl3pPr>
            <a:lvl4pPr marL="1602303" indent="0">
              <a:buNone/>
              <a:defRPr sz="1900" b="1"/>
            </a:lvl4pPr>
            <a:lvl5pPr marL="2136404" indent="0">
              <a:buNone/>
              <a:defRPr sz="1900" b="1"/>
            </a:lvl5pPr>
            <a:lvl6pPr marL="2670505" indent="0">
              <a:buNone/>
              <a:defRPr sz="1900" b="1"/>
            </a:lvl6pPr>
            <a:lvl7pPr marL="3204606" indent="0">
              <a:buNone/>
              <a:defRPr sz="1900" b="1"/>
            </a:lvl7pPr>
            <a:lvl8pPr marL="3738707" indent="0">
              <a:buNone/>
              <a:defRPr sz="1900" b="1"/>
            </a:lvl8pPr>
            <a:lvl9pPr marL="4272808" indent="0">
              <a:buNone/>
              <a:defRPr sz="1900" b="1"/>
            </a:lvl9pPr>
          </a:lstStyle>
          <a:p>
            <a:pPr lvl="0"/>
            <a:r>
              <a:rPr lang="en-US"/>
              <a:t>Click to edit Master text styles</a:t>
            </a:r>
          </a:p>
        </p:txBody>
      </p:sp>
      <p:sp>
        <p:nvSpPr>
          <p:cNvPr id="4" name="Content Placeholder 3"/>
          <p:cNvSpPr>
            <a:spLocks noGrp="1"/>
          </p:cNvSpPr>
          <p:nvPr>
            <p:ph sz="half" idx="2"/>
          </p:nvPr>
        </p:nvSpPr>
        <p:spPr>
          <a:xfrm>
            <a:off x="534670" y="2537354"/>
            <a:ext cx="4724775" cy="4609836"/>
          </a:xfrm>
        </p:spPr>
        <p:txBody>
          <a:bodyPr/>
          <a:lstStyle>
            <a:lvl1pPr>
              <a:defRPr sz="2800"/>
            </a:lvl1pPr>
            <a:lvl2pPr>
              <a:defRPr sz="23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432099" y="1790965"/>
            <a:ext cx="4726631" cy="746389"/>
          </a:xfrm>
        </p:spPr>
        <p:txBody>
          <a:bodyPr anchor="b"/>
          <a:lstStyle>
            <a:lvl1pPr marL="0" indent="0">
              <a:buNone/>
              <a:defRPr sz="2800" b="1"/>
            </a:lvl1pPr>
            <a:lvl2pPr marL="534101" indent="0">
              <a:buNone/>
              <a:defRPr sz="2300" b="1"/>
            </a:lvl2pPr>
            <a:lvl3pPr marL="1068202" indent="0">
              <a:buNone/>
              <a:defRPr sz="2100" b="1"/>
            </a:lvl3pPr>
            <a:lvl4pPr marL="1602303" indent="0">
              <a:buNone/>
              <a:defRPr sz="1900" b="1"/>
            </a:lvl4pPr>
            <a:lvl5pPr marL="2136404" indent="0">
              <a:buNone/>
              <a:defRPr sz="1900" b="1"/>
            </a:lvl5pPr>
            <a:lvl6pPr marL="2670505" indent="0">
              <a:buNone/>
              <a:defRPr sz="1900" b="1"/>
            </a:lvl6pPr>
            <a:lvl7pPr marL="3204606" indent="0">
              <a:buNone/>
              <a:defRPr sz="1900" b="1"/>
            </a:lvl7pPr>
            <a:lvl8pPr marL="3738707" indent="0">
              <a:buNone/>
              <a:defRPr sz="1900" b="1"/>
            </a:lvl8pPr>
            <a:lvl9pPr marL="4272808" indent="0">
              <a:buNone/>
              <a:defRPr sz="1900" b="1"/>
            </a:lvl9pPr>
          </a:lstStyle>
          <a:p>
            <a:pPr lvl="0"/>
            <a:r>
              <a:rPr lang="en-US"/>
              <a:t>Click to edit Master text styles</a:t>
            </a:r>
          </a:p>
        </p:txBody>
      </p:sp>
      <p:sp>
        <p:nvSpPr>
          <p:cNvPr id="6" name="Content Placeholder 5"/>
          <p:cNvSpPr>
            <a:spLocks noGrp="1"/>
          </p:cNvSpPr>
          <p:nvPr>
            <p:ph sz="quarter" idx="4"/>
          </p:nvPr>
        </p:nvSpPr>
        <p:spPr>
          <a:xfrm>
            <a:off x="5432099" y="2537354"/>
            <a:ext cx="4726631" cy="4609836"/>
          </a:xfrm>
        </p:spPr>
        <p:txBody>
          <a:bodyPr/>
          <a:lstStyle>
            <a:lvl1pPr>
              <a:defRPr sz="2800"/>
            </a:lvl1pPr>
            <a:lvl2pPr>
              <a:defRPr sz="23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ECE2362-0854-4BA7-B70F-2DB6AD9A4985}" type="datetimeFigureOut">
              <a:rPr lang="en-US"/>
              <a:pPr>
                <a:defRPr/>
              </a:pPr>
              <a:t>7/30/2026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B9F6A5A-D6ED-4BE6-B3D9-11E915B4D0F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A100174-EE52-4C65-90BD-083318E585A3}" type="datetimeFigureOut">
              <a:rPr lang="en-US"/>
              <a:pPr>
                <a:defRPr/>
              </a:pPr>
              <a:t>7/30/2026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AD7084D-BFC5-4C4C-824C-958A7E1B9CC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D430FB8-2D88-4271-BB2F-69C227B3BC16}" type="datetimeFigureOut">
              <a:rPr lang="en-US"/>
              <a:pPr>
                <a:defRPr/>
              </a:pPr>
              <a:t>7/30/2026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EE43884-4D0D-4276-9B39-4180D11DE60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671" y="318558"/>
            <a:ext cx="3518055" cy="1355725"/>
          </a:xfrm>
        </p:spPr>
        <p:txBody>
          <a:bodyPr anchor="b"/>
          <a:lstStyle>
            <a:lvl1pPr algn="l">
              <a:defRPr sz="2300" b="1"/>
            </a:lvl1pPr>
          </a:lstStyle>
          <a:p>
            <a:r>
              <a:rPr lang="en-US"/>
              <a:t>Click to edit Master title style</a:t>
            </a:r>
          </a:p>
        </p:txBody>
      </p:sp>
      <p:sp>
        <p:nvSpPr>
          <p:cNvPr id="3" name="Content Placeholder 2"/>
          <p:cNvSpPr>
            <a:spLocks noGrp="1"/>
          </p:cNvSpPr>
          <p:nvPr>
            <p:ph idx="1"/>
          </p:nvPr>
        </p:nvSpPr>
        <p:spPr>
          <a:xfrm>
            <a:off x="4180822" y="318559"/>
            <a:ext cx="5977908" cy="6828632"/>
          </a:xfrm>
        </p:spPr>
        <p:txBody>
          <a:bodyPr/>
          <a:lstStyle>
            <a:lvl1pPr>
              <a:defRPr sz="3700"/>
            </a:lvl1pPr>
            <a:lvl2pPr>
              <a:defRPr sz="3300"/>
            </a:lvl2pPr>
            <a:lvl3pPr>
              <a:defRPr sz="28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34671" y="1674284"/>
            <a:ext cx="3518055" cy="5472907"/>
          </a:xfrm>
        </p:spPr>
        <p:txBody>
          <a:bodyPr/>
          <a:lstStyle>
            <a:lvl1pPr marL="0" indent="0">
              <a:buNone/>
              <a:defRPr sz="1600"/>
            </a:lvl1pPr>
            <a:lvl2pPr marL="534101" indent="0">
              <a:buNone/>
              <a:defRPr sz="1400"/>
            </a:lvl2pPr>
            <a:lvl3pPr marL="1068202" indent="0">
              <a:buNone/>
              <a:defRPr sz="1200"/>
            </a:lvl3pPr>
            <a:lvl4pPr marL="1602303" indent="0">
              <a:buNone/>
              <a:defRPr sz="1100"/>
            </a:lvl4pPr>
            <a:lvl5pPr marL="2136404" indent="0">
              <a:buNone/>
              <a:defRPr sz="1100"/>
            </a:lvl5pPr>
            <a:lvl6pPr marL="2670505" indent="0">
              <a:buNone/>
              <a:defRPr sz="1100"/>
            </a:lvl6pPr>
            <a:lvl7pPr marL="3204606" indent="0">
              <a:buNone/>
              <a:defRPr sz="1100"/>
            </a:lvl7pPr>
            <a:lvl8pPr marL="3738707" indent="0">
              <a:buNone/>
              <a:defRPr sz="1100"/>
            </a:lvl8pPr>
            <a:lvl9pPr marL="4272808" indent="0">
              <a:buNone/>
              <a:defRPr sz="11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1F5829A-6319-4012-8DF4-9DA630BE298D}" type="datetimeFigureOut">
              <a:rPr lang="en-US"/>
              <a:pPr>
                <a:defRPr/>
              </a:pPr>
              <a:t>7/30/2026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027A081-9801-486A-BEEB-5202E4E0CEC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981" y="5600700"/>
            <a:ext cx="6416040" cy="661194"/>
          </a:xfrm>
        </p:spPr>
        <p:txBody>
          <a:bodyPr anchor="b"/>
          <a:lstStyle>
            <a:lvl1pPr algn="l">
              <a:defRPr sz="2300" b="1"/>
            </a:lvl1pPr>
          </a:lstStyle>
          <a:p>
            <a:r>
              <a:rPr lang="en-US"/>
              <a:t>Click to edit Master title style</a:t>
            </a:r>
          </a:p>
        </p:txBody>
      </p:sp>
      <p:sp>
        <p:nvSpPr>
          <p:cNvPr id="3" name="Picture Placeholder 2"/>
          <p:cNvSpPr>
            <a:spLocks noGrp="1"/>
          </p:cNvSpPr>
          <p:nvPr>
            <p:ph type="pic" idx="1"/>
          </p:nvPr>
        </p:nvSpPr>
        <p:spPr>
          <a:xfrm>
            <a:off x="2095981" y="714904"/>
            <a:ext cx="6416040" cy="4800600"/>
          </a:xfrm>
        </p:spPr>
        <p:txBody>
          <a:bodyPr rtlCol="0">
            <a:normAutofit/>
          </a:bodyPr>
          <a:lstStyle>
            <a:lvl1pPr marL="0" indent="0">
              <a:buNone/>
              <a:defRPr sz="3700"/>
            </a:lvl1pPr>
            <a:lvl2pPr marL="534101" indent="0">
              <a:buNone/>
              <a:defRPr sz="3300"/>
            </a:lvl2pPr>
            <a:lvl3pPr marL="1068202" indent="0">
              <a:buNone/>
              <a:defRPr sz="2800"/>
            </a:lvl3pPr>
            <a:lvl4pPr marL="1602303" indent="0">
              <a:buNone/>
              <a:defRPr sz="2300"/>
            </a:lvl4pPr>
            <a:lvl5pPr marL="2136404" indent="0">
              <a:buNone/>
              <a:defRPr sz="2300"/>
            </a:lvl5pPr>
            <a:lvl6pPr marL="2670505" indent="0">
              <a:buNone/>
              <a:defRPr sz="2300"/>
            </a:lvl6pPr>
            <a:lvl7pPr marL="3204606" indent="0">
              <a:buNone/>
              <a:defRPr sz="2300"/>
            </a:lvl7pPr>
            <a:lvl8pPr marL="3738707" indent="0">
              <a:buNone/>
              <a:defRPr sz="2300"/>
            </a:lvl8pPr>
            <a:lvl9pPr marL="4272808" indent="0">
              <a:buNone/>
              <a:defRPr sz="2300"/>
            </a:lvl9pPr>
          </a:lstStyle>
          <a:p>
            <a:pPr lvl="0"/>
            <a:endParaRPr lang="en-US" noProof="0"/>
          </a:p>
        </p:txBody>
      </p:sp>
      <p:sp>
        <p:nvSpPr>
          <p:cNvPr id="4" name="Text Placeholder 3"/>
          <p:cNvSpPr>
            <a:spLocks noGrp="1"/>
          </p:cNvSpPr>
          <p:nvPr>
            <p:ph type="body" sz="half" idx="2"/>
          </p:nvPr>
        </p:nvSpPr>
        <p:spPr>
          <a:xfrm>
            <a:off x="2095981" y="6261894"/>
            <a:ext cx="6416040" cy="939006"/>
          </a:xfrm>
        </p:spPr>
        <p:txBody>
          <a:bodyPr/>
          <a:lstStyle>
            <a:lvl1pPr marL="0" indent="0">
              <a:buNone/>
              <a:defRPr sz="1600"/>
            </a:lvl1pPr>
            <a:lvl2pPr marL="534101" indent="0">
              <a:buNone/>
              <a:defRPr sz="1400"/>
            </a:lvl2pPr>
            <a:lvl3pPr marL="1068202" indent="0">
              <a:buNone/>
              <a:defRPr sz="1200"/>
            </a:lvl3pPr>
            <a:lvl4pPr marL="1602303" indent="0">
              <a:buNone/>
              <a:defRPr sz="1100"/>
            </a:lvl4pPr>
            <a:lvl5pPr marL="2136404" indent="0">
              <a:buNone/>
              <a:defRPr sz="1100"/>
            </a:lvl5pPr>
            <a:lvl6pPr marL="2670505" indent="0">
              <a:buNone/>
              <a:defRPr sz="1100"/>
            </a:lvl6pPr>
            <a:lvl7pPr marL="3204606" indent="0">
              <a:buNone/>
              <a:defRPr sz="1100"/>
            </a:lvl7pPr>
            <a:lvl8pPr marL="3738707" indent="0">
              <a:buNone/>
              <a:defRPr sz="1100"/>
            </a:lvl8pPr>
            <a:lvl9pPr marL="4272808" indent="0">
              <a:buNone/>
              <a:defRPr sz="11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7848152-2305-435B-BACC-52A2C2CA7355}" type="datetimeFigureOut">
              <a:rPr lang="en-US"/>
              <a:pPr>
                <a:defRPr/>
              </a:pPr>
              <a:t>7/30/2026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1733EDC-3EC0-4085-9A62-D025CE2C7CD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34988" y="320675"/>
            <a:ext cx="9623425" cy="1333500"/>
          </a:xfrm>
          <a:prstGeom prst="rect">
            <a:avLst/>
          </a:prstGeom>
          <a:noFill/>
          <a:ln w="9525">
            <a:noFill/>
            <a:miter lim="800000"/>
            <a:headEnd/>
            <a:tailEnd/>
          </a:ln>
        </p:spPr>
        <p:txBody>
          <a:bodyPr vert="horz" wrap="square" lIns="106820" tIns="53410" rIns="106820" bIns="5341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534988" y="1866900"/>
            <a:ext cx="9623425" cy="5280025"/>
          </a:xfrm>
          <a:prstGeom prst="rect">
            <a:avLst/>
          </a:prstGeom>
          <a:noFill/>
          <a:ln w="9525">
            <a:noFill/>
            <a:miter lim="800000"/>
            <a:headEnd/>
            <a:tailEnd/>
          </a:ln>
        </p:spPr>
        <p:txBody>
          <a:bodyPr vert="horz" wrap="square" lIns="106820" tIns="53410" rIns="106820" bIns="5341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534988" y="7415213"/>
            <a:ext cx="2495550" cy="427037"/>
          </a:xfrm>
          <a:prstGeom prst="rect">
            <a:avLst/>
          </a:prstGeom>
        </p:spPr>
        <p:txBody>
          <a:bodyPr vert="horz" lIns="106820" tIns="53410" rIns="106820" bIns="53410" rtlCol="0" anchor="ctr"/>
          <a:lstStyle>
            <a:lvl1pPr algn="l" eaLnBrk="0" hangingPunct="0">
              <a:defRPr sz="1400">
                <a:solidFill>
                  <a:schemeClr val="tx1">
                    <a:tint val="75000"/>
                  </a:schemeClr>
                </a:solidFill>
                <a:cs typeface="+mn-cs"/>
              </a:defRPr>
            </a:lvl1pPr>
          </a:lstStyle>
          <a:p>
            <a:pPr>
              <a:defRPr/>
            </a:pPr>
            <a:fld id="{AFB03A41-F3E5-45C6-B169-7BD0782EF1F7}" type="datetimeFigureOut">
              <a:rPr lang="en-US"/>
              <a:pPr>
                <a:defRPr/>
              </a:pPr>
              <a:t>7/30/2026</a:t>
            </a:fld>
            <a:endParaRPr lang="en-US"/>
          </a:p>
        </p:txBody>
      </p:sp>
      <p:sp>
        <p:nvSpPr>
          <p:cNvPr id="5" name="Footer Placeholder 4"/>
          <p:cNvSpPr>
            <a:spLocks noGrp="1"/>
          </p:cNvSpPr>
          <p:nvPr>
            <p:ph type="ftr" sz="quarter" idx="3"/>
          </p:nvPr>
        </p:nvSpPr>
        <p:spPr>
          <a:xfrm>
            <a:off x="3652838" y="7415213"/>
            <a:ext cx="3387725" cy="427037"/>
          </a:xfrm>
          <a:prstGeom prst="rect">
            <a:avLst/>
          </a:prstGeom>
        </p:spPr>
        <p:txBody>
          <a:bodyPr vert="horz" lIns="106820" tIns="53410" rIns="106820" bIns="53410" rtlCol="0" anchor="ctr"/>
          <a:lstStyle>
            <a:lvl1pPr algn="ctr" eaLnBrk="0" hangingPunct="0">
              <a:defRPr sz="1400">
                <a:solidFill>
                  <a:schemeClr val="tx1">
                    <a:tint val="75000"/>
                  </a:schemeClr>
                </a:solidFill>
                <a:cs typeface="+mn-cs"/>
              </a:defRPr>
            </a:lvl1pPr>
          </a:lstStyle>
          <a:p>
            <a:pPr>
              <a:defRPr/>
            </a:pPr>
            <a:endParaRPr lang="en-US"/>
          </a:p>
        </p:txBody>
      </p:sp>
      <p:sp>
        <p:nvSpPr>
          <p:cNvPr id="6" name="Slide Number Placeholder 5"/>
          <p:cNvSpPr>
            <a:spLocks noGrp="1"/>
          </p:cNvSpPr>
          <p:nvPr>
            <p:ph type="sldNum" sz="quarter" idx="4"/>
          </p:nvPr>
        </p:nvSpPr>
        <p:spPr>
          <a:xfrm>
            <a:off x="7662863" y="7415213"/>
            <a:ext cx="2495550" cy="427037"/>
          </a:xfrm>
          <a:prstGeom prst="rect">
            <a:avLst/>
          </a:prstGeom>
        </p:spPr>
        <p:txBody>
          <a:bodyPr vert="horz" lIns="106820" tIns="53410" rIns="106820" bIns="53410" rtlCol="0" anchor="ctr"/>
          <a:lstStyle>
            <a:lvl1pPr algn="r" eaLnBrk="0" hangingPunct="0">
              <a:defRPr sz="1400">
                <a:solidFill>
                  <a:schemeClr val="tx1">
                    <a:tint val="75000"/>
                  </a:schemeClr>
                </a:solidFill>
                <a:cs typeface="+mn-cs"/>
              </a:defRPr>
            </a:lvl1pPr>
          </a:lstStyle>
          <a:p>
            <a:pPr>
              <a:defRPr/>
            </a:pPr>
            <a:fld id="{D487AC25-A395-43B6-BA44-8A32766882E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xStyles>
    <p:titleStyle>
      <a:lvl1pPr algn="ctr" defTabSz="1066800" rtl="0" eaLnBrk="0" fontAlgn="base" hangingPunct="0">
        <a:spcBef>
          <a:spcPct val="0"/>
        </a:spcBef>
        <a:spcAft>
          <a:spcPct val="0"/>
        </a:spcAft>
        <a:defRPr sz="5100" kern="1200">
          <a:solidFill>
            <a:schemeClr val="tx1"/>
          </a:solidFill>
          <a:latin typeface="+mj-lt"/>
          <a:ea typeface="+mj-ea"/>
          <a:cs typeface="+mj-cs"/>
        </a:defRPr>
      </a:lvl1pPr>
      <a:lvl2pPr algn="ctr" defTabSz="1066800" rtl="0" eaLnBrk="0" fontAlgn="base" hangingPunct="0">
        <a:spcBef>
          <a:spcPct val="0"/>
        </a:spcBef>
        <a:spcAft>
          <a:spcPct val="0"/>
        </a:spcAft>
        <a:defRPr sz="5100">
          <a:solidFill>
            <a:schemeClr val="tx1"/>
          </a:solidFill>
          <a:latin typeface="Calibri" pitchFamily="34" charset="0"/>
        </a:defRPr>
      </a:lvl2pPr>
      <a:lvl3pPr algn="ctr" defTabSz="1066800" rtl="0" eaLnBrk="0" fontAlgn="base" hangingPunct="0">
        <a:spcBef>
          <a:spcPct val="0"/>
        </a:spcBef>
        <a:spcAft>
          <a:spcPct val="0"/>
        </a:spcAft>
        <a:defRPr sz="5100">
          <a:solidFill>
            <a:schemeClr val="tx1"/>
          </a:solidFill>
          <a:latin typeface="Calibri" pitchFamily="34" charset="0"/>
        </a:defRPr>
      </a:lvl3pPr>
      <a:lvl4pPr algn="ctr" defTabSz="1066800" rtl="0" eaLnBrk="0" fontAlgn="base" hangingPunct="0">
        <a:spcBef>
          <a:spcPct val="0"/>
        </a:spcBef>
        <a:spcAft>
          <a:spcPct val="0"/>
        </a:spcAft>
        <a:defRPr sz="5100">
          <a:solidFill>
            <a:schemeClr val="tx1"/>
          </a:solidFill>
          <a:latin typeface="Calibri" pitchFamily="34" charset="0"/>
        </a:defRPr>
      </a:lvl4pPr>
      <a:lvl5pPr algn="ctr" defTabSz="1066800" rtl="0" eaLnBrk="0" fontAlgn="base" hangingPunct="0">
        <a:spcBef>
          <a:spcPct val="0"/>
        </a:spcBef>
        <a:spcAft>
          <a:spcPct val="0"/>
        </a:spcAft>
        <a:defRPr sz="5100">
          <a:solidFill>
            <a:schemeClr val="tx1"/>
          </a:solidFill>
          <a:latin typeface="Calibri" pitchFamily="34" charset="0"/>
        </a:defRPr>
      </a:lvl5pPr>
      <a:lvl6pPr marL="457200" algn="ctr" defTabSz="1066800" rtl="0" fontAlgn="base">
        <a:spcBef>
          <a:spcPct val="0"/>
        </a:spcBef>
        <a:spcAft>
          <a:spcPct val="0"/>
        </a:spcAft>
        <a:defRPr sz="5100">
          <a:solidFill>
            <a:schemeClr val="tx1"/>
          </a:solidFill>
          <a:latin typeface="Calibri" pitchFamily="34" charset="0"/>
        </a:defRPr>
      </a:lvl6pPr>
      <a:lvl7pPr marL="914400" algn="ctr" defTabSz="1066800" rtl="0" fontAlgn="base">
        <a:spcBef>
          <a:spcPct val="0"/>
        </a:spcBef>
        <a:spcAft>
          <a:spcPct val="0"/>
        </a:spcAft>
        <a:defRPr sz="5100">
          <a:solidFill>
            <a:schemeClr val="tx1"/>
          </a:solidFill>
          <a:latin typeface="Calibri" pitchFamily="34" charset="0"/>
        </a:defRPr>
      </a:lvl7pPr>
      <a:lvl8pPr marL="1371600" algn="ctr" defTabSz="1066800" rtl="0" fontAlgn="base">
        <a:spcBef>
          <a:spcPct val="0"/>
        </a:spcBef>
        <a:spcAft>
          <a:spcPct val="0"/>
        </a:spcAft>
        <a:defRPr sz="5100">
          <a:solidFill>
            <a:schemeClr val="tx1"/>
          </a:solidFill>
          <a:latin typeface="Calibri" pitchFamily="34" charset="0"/>
        </a:defRPr>
      </a:lvl8pPr>
      <a:lvl9pPr marL="1828800" algn="ctr" defTabSz="1066800" rtl="0" fontAlgn="base">
        <a:spcBef>
          <a:spcPct val="0"/>
        </a:spcBef>
        <a:spcAft>
          <a:spcPct val="0"/>
        </a:spcAft>
        <a:defRPr sz="5100">
          <a:solidFill>
            <a:schemeClr val="tx1"/>
          </a:solidFill>
          <a:latin typeface="Calibri" pitchFamily="34" charset="0"/>
        </a:defRPr>
      </a:lvl9pPr>
    </p:titleStyle>
    <p:bodyStyle>
      <a:lvl1pPr marL="400050" indent="-400050" algn="l" defTabSz="1066800" rtl="0" eaLnBrk="0" fontAlgn="base" hangingPunct="0">
        <a:spcBef>
          <a:spcPct val="20000"/>
        </a:spcBef>
        <a:spcAft>
          <a:spcPct val="0"/>
        </a:spcAft>
        <a:buFont typeface="Arial" charset="0"/>
        <a:buChar char="•"/>
        <a:defRPr sz="3700" kern="1200">
          <a:solidFill>
            <a:schemeClr val="tx1"/>
          </a:solidFill>
          <a:latin typeface="+mn-lt"/>
          <a:ea typeface="+mn-ea"/>
          <a:cs typeface="+mn-cs"/>
        </a:defRPr>
      </a:lvl1pPr>
      <a:lvl2pPr marL="866775" indent="-333375" algn="l" defTabSz="1066800" rtl="0" eaLnBrk="0" fontAlgn="base" hangingPunct="0">
        <a:spcBef>
          <a:spcPct val="20000"/>
        </a:spcBef>
        <a:spcAft>
          <a:spcPct val="0"/>
        </a:spcAft>
        <a:buFont typeface="Arial" charset="0"/>
        <a:buChar char="–"/>
        <a:defRPr sz="3300" kern="1200">
          <a:solidFill>
            <a:schemeClr val="tx1"/>
          </a:solidFill>
          <a:latin typeface="+mn-lt"/>
          <a:ea typeface="+mn-ea"/>
          <a:cs typeface="+mn-cs"/>
        </a:defRPr>
      </a:lvl2pPr>
      <a:lvl3pPr marL="1335088" indent="-266700" algn="l" defTabSz="10668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3pPr>
      <a:lvl4pPr marL="1868488" indent="-266700" algn="l" defTabSz="1066800" rtl="0" eaLnBrk="0" fontAlgn="base" hangingPunct="0">
        <a:spcBef>
          <a:spcPct val="20000"/>
        </a:spcBef>
        <a:spcAft>
          <a:spcPct val="0"/>
        </a:spcAft>
        <a:buFont typeface="Arial" charset="0"/>
        <a:buChar char="–"/>
        <a:defRPr sz="2300" kern="1200">
          <a:solidFill>
            <a:schemeClr val="tx1"/>
          </a:solidFill>
          <a:latin typeface="+mn-lt"/>
          <a:ea typeface="+mn-ea"/>
          <a:cs typeface="+mn-cs"/>
        </a:defRPr>
      </a:lvl4pPr>
      <a:lvl5pPr marL="2401888" indent="-266700" algn="l" defTabSz="1066800" rtl="0" eaLnBrk="0" fontAlgn="base" hangingPunct="0">
        <a:spcBef>
          <a:spcPct val="20000"/>
        </a:spcBef>
        <a:spcAft>
          <a:spcPct val="0"/>
        </a:spcAft>
        <a:buFont typeface="Arial" charset="0"/>
        <a:buChar char="»"/>
        <a:defRPr sz="2300" kern="1200">
          <a:solidFill>
            <a:schemeClr val="tx1"/>
          </a:solidFill>
          <a:latin typeface="+mn-lt"/>
          <a:ea typeface="+mn-ea"/>
          <a:cs typeface="+mn-cs"/>
        </a:defRPr>
      </a:lvl5pPr>
      <a:lvl6pPr marL="2937556" indent="-267051" algn="l" defTabSz="1068202"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471657" indent="-267051" algn="l" defTabSz="1068202"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4005758" indent="-267051" algn="l" defTabSz="1068202"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539859" indent="-267051" algn="l" defTabSz="1068202"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en-US"/>
      </a:defPPr>
      <a:lvl1pPr marL="0" algn="l" defTabSz="1068202" rtl="0" eaLnBrk="1" latinLnBrk="0" hangingPunct="1">
        <a:defRPr sz="2100" kern="1200">
          <a:solidFill>
            <a:schemeClr val="tx1"/>
          </a:solidFill>
          <a:latin typeface="+mn-lt"/>
          <a:ea typeface="+mn-ea"/>
          <a:cs typeface="+mn-cs"/>
        </a:defRPr>
      </a:lvl1pPr>
      <a:lvl2pPr marL="534101" algn="l" defTabSz="1068202" rtl="0" eaLnBrk="1" latinLnBrk="0" hangingPunct="1">
        <a:defRPr sz="2100" kern="1200">
          <a:solidFill>
            <a:schemeClr val="tx1"/>
          </a:solidFill>
          <a:latin typeface="+mn-lt"/>
          <a:ea typeface="+mn-ea"/>
          <a:cs typeface="+mn-cs"/>
        </a:defRPr>
      </a:lvl2pPr>
      <a:lvl3pPr marL="1068202" algn="l" defTabSz="1068202" rtl="0" eaLnBrk="1" latinLnBrk="0" hangingPunct="1">
        <a:defRPr sz="2100" kern="1200">
          <a:solidFill>
            <a:schemeClr val="tx1"/>
          </a:solidFill>
          <a:latin typeface="+mn-lt"/>
          <a:ea typeface="+mn-ea"/>
          <a:cs typeface="+mn-cs"/>
        </a:defRPr>
      </a:lvl3pPr>
      <a:lvl4pPr marL="1602303" algn="l" defTabSz="1068202" rtl="0" eaLnBrk="1" latinLnBrk="0" hangingPunct="1">
        <a:defRPr sz="2100" kern="1200">
          <a:solidFill>
            <a:schemeClr val="tx1"/>
          </a:solidFill>
          <a:latin typeface="+mn-lt"/>
          <a:ea typeface="+mn-ea"/>
          <a:cs typeface="+mn-cs"/>
        </a:defRPr>
      </a:lvl4pPr>
      <a:lvl5pPr marL="2136404" algn="l" defTabSz="1068202" rtl="0" eaLnBrk="1" latinLnBrk="0" hangingPunct="1">
        <a:defRPr sz="2100" kern="1200">
          <a:solidFill>
            <a:schemeClr val="tx1"/>
          </a:solidFill>
          <a:latin typeface="+mn-lt"/>
          <a:ea typeface="+mn-ea"/>
          <a:cs typeface="+mn-cs"/>
        </a:defRPr>
      </a:lvl5pPr>
      <a:lvl6pPr marL="2670505" algn="l" defTabSz="1068202" rtl="0" eaLnBrk="1" latinLnBrk="0" hangingPunct="1">
        <a:defRPr sz="2100" kern="1200">
          <a:solidFill>
            <a:schemeClr val="tx1"/>
          </a:solidFill>
          <a:latin typeface="+mn-lt"/>
          <a:ea typeface="+mn-ea"/>
          <a:cs typeface="+mn-cs"/>
        </a:defRPr>
      </a:lvl6pPr>
      <a:lvl7pPr marL="3204606" algn="l" defTabSz="1068202" rtl="0" eaLnBrk="1" latinLnBrk="0" hangingPunct="1">
        <a:defRPr sz="2100" kern="1200">
          <a:solidFill>
            <a:schemeClr val="tx1"/>
          </a:solidFill>
          <a:latin typeface="+mn-lt"/>
          <a:ea typeface="+mn-ea"/>
          <a:cs typeface="+mn-cs"/>
        </a:defRPr>
      </a:lvl7pPr>
      <a:lvl8pPr marL="3738707" algn="l" defTabSz="1068202" rtl="0" eaLnBrk="1" latinLnBrk="0" hangingPunct="1">
        <a:defRPr sz="2100" kern="1200">
          <a:solidFill>
            <a:schemeClr val="tx1"/>
          </a:solidFill>
          <a:latin typeface="+mn-lt"/>
          <a:ea typeface="+mn-ea"/>
          <a:cs typeface="+mn-cs"/>
        </a:defRPr>
      </a:lvl8pPr>
      <a:lvl9pPr marL="4272808" algn="l" defTabSz="10682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eemindia.org/energy-manager/"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s://seemindia.org/membership-individual/" TargetMode="External"/><Relationship Id="rId4" Type="http://schemas.openxmlformats.org/officeDocument/2006/relationships/hyperlink" Target="http://seemindia.org/energy-manager/"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seemindia.org/energy-manager/"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s://seemindia.org/membership-individual/" TargetMode="External"/><Relationship Id="rId4" Type="http://schemas.openxmlformats.org/officeDocument/2006/relationships/hyperlink" Target="http://seemindia.org/energy-manager/"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hyperlink" Target="https://seemindia.org/energy-manager/" TargetMode="External"/><Relationship Id="rId7" Type="http://schemas.openxmlformats.org/officeDocument/2006/relationships/hyperlink" Target="https://meet.google.com/isr-azbg-dro"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forms.gle/Cm1ybdYppr7QtN1N7" TargetMode="External"/><Relationship Id="rId5" Type="http://schemas.openxmlformats.org/officeDocument/2006/relationships/hyperlink" Target="https://seemindia.org/membership-individual/" TargetMode="External"/><Relationship Id="rId4" Type="http://schemas.openxmlformats.org/officeDocument/2006/relationships/hyperlink" Target="http://seemindia.org/energy-manager/"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seemindia.org/energy-manager/"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hyperlink" Target="https://seemindia.org/membership-individual/" TargetMode="External"/><Relationship Id="rId4" Type="http://schemas.openxmlformats.org/officeDocument/2006/relationships/hyperlink" Target="http://seemindia.org/energy-manager/"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seemindia.org/energy-manager/"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hyperlink" Target="https://seemindia.org/membership-individual/" TargetMode="External"/><Relationship Id="rId4" Type="http://schemas.openxmlformats.org/officeDocument/2006/relationships/hyperlink" Target="http://seemindia.org/energy-manager/"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seemindia.org/energy-manager/"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hyperlink" Target="https://seemindia.org/membership-individual/" TargetMode="External"/><Relationship Id="rId4" Type="http://schemas.openxmlformats.org/officeDocument/2006/relationships/hyperlink" Target="http://seemindia.org/energy-manager/"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seemindia.org/energy-manager/"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hyperlink" Target="https://seemindia.org/membership-individual/" TargetMode="External"/><Relationship Id="rId4" Type="http://schemas.openxmlformats.org/officeDocument/2006/relationships/hyperlink" Target="http://seemindia.org/energy-manager/"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object 53"/>
          <p:cNvSpPr>
            <a:spLocks/>
          </p:cNvSpPr>
          <p:nvPr/>
        </p:nvSpPr>
        <p:spPr bwMode="auto">
          <a:xfrm>
            <a:off x="1588" y="0"/>
            <a:ext cx="10691812" cy="571500"/>
          </a:xfrm>
          <a:custGeom>
            <a:avLst/>
            <a:gdLst>
              <a:gd name="T0" fmla="*/ 0 w 10692130"/>
              <a:gd name="T1" fmla="*/ 1807301 h 1848485"/>
              <a:gd name="T2" fmla="*/ 10671205 w 10692130"/>
              <a:gd name="T3" fmla="*/ 1807301 h 1848485"/>
              <a:gd name="T4" fmla="*/ 10671205 w 10692130"/>
              <a:gd name="T5" fmla="*/ 0 h 1848485"/>
              <a:gd name="T6" fmla="*/ 0 w 10692130"/>
              <a:gd name="T7" fmla="*/ 0 h 1848485"/>
              <a:gd name="T8" fmla="*/ 0 w 10692130"/>
              <a:gd name="T9" fmla="*/ 1807301 h 1848485"/>
              <a:gd name="T10" fmla="*/ 0 60000 65536"/>
              <a:gd name="T11" fmla="*/ 0 60000 65536"/>
              <a:gd name="T12" fmla="*/ 0 60000 65536"/>
              <a:gd name="T13" fmla="*/ 0 60000 65536"/>
              <a:gd name="T14" fmla="*/ 0 60000 65536"/>
              <a:gd name="T15" fmla="*/ 0 w 10692130"/>
              <a:gd name="T16" fmla="*/ 0 h 1848485"/>
              <a:gd name="T17" fmla="*/ 10692130 w 10692130"/>
              <a:gd name="T18" fmla="*/ 1848485 h 1848485"/>
            </a:gdLst>
            <a:ahLst/>
            <a:cxnLst>
              <a:cxn ang="T10">
                <a:pos x="T0" y="T1"/>
              </a:cxn>
              <a:cxn ang="T11">
                <a:pos x="T2" y="T3"/>
              </a:cxn>
              <a:cxn ang="T12">
                <a:pos x="T4" y="T5"/>
              </a:cxn>
              <a:cxn ang="T13">
                <a:pos x="T6" y="T7"/>
              </a:cxn>
              <a:cxn ang="T14">
                <a:pos x="T8" y="T9"/>
              </a:cxn>
            </a:cxnLst>
            <a:rect l="T15" t="T16" r="T17" b="T18"/>
            <a:pathLst>
              <a:path w="10692130" h="1848485">
                <a:moveTo>
                  <a:pt x="0" y="1848116"/>
                </a:moveTo>
                <a:lnTo>
                  <a:pt x="10692003" y="1848116"/>
                </a:lnTo>
                <a:lnTo>
                  <a:pt x="10692003" y="0"/>
                </a:lnTo>
                <a:lnTo>
                  <a:pt x="0" y="0"/>
                </a:lnTo>
                <a:lnTo>
                  <a:pt x="0" y="1848116"/>
                </a:lnTo>
                <a:close/>
              </a:path>
            </a:pathLst>
          </a:custGeom>
          <a:solidFill>
            <a:schemeClr val="accent5">
              <a:lumMod val="40000"/>
              <a:lumOff val="60000"/>
            </a:schemeClr>
          </a:solidFill>
          <a:ln w="9525">
            <a:noFill/>
            <a:round/>
            <a:headEnd/>
            <a:tailEnd/>
          </a:ln>
        </p:spPr>
        <p:txBody>
          <a:bodyPr lIns="0" tIns="0" rIns="0" bIns="0"/>
          <a:lstStyle/>
          <a:p>
            <a:pPr eaLnBrk="0" hangingPunct="0">
              <a:defRPr/>
            </a:pPr>
            <a:endParaRPr lang="en-US">
              <a:cs typeface="+mn-cs"/>
            </a:endParaRPr>
          </a:p>
        </p:txBody>
      </p:sp>
      <p:sp>
        <p:nvSpPr>
          <p:cNvPr id="5124" name="object 5"/>
          <p:cNvSpPr>
            <a:spLocks/>
          </p:cNvSpPr>
          <p:nvPr/>
        </p:nvSpPr>
        <p:spPr bwMode="auto">
          <a:xfrm>
            <a:off x="8578850" y="223838"/>
            <a:ext cx="34925" cy="84137"/>
          </a:xfrm>
          <a:custGeom>
            <a:avLst/>
            <a:gdLst>
              <a:gd name="T0" fmla="*/ 1225 w 35559"/>
              <a:gd name="T1" fmla="*/ 0 h 83820"/>
              <a:gd name="T2" fmla="*/ 0 w 35559"/>
              <a:gd name="T3" fmla="*/ 85272 h 83820"/>
              <a:gd name="T4" fmla="*/ 1225 w 35559"/>
              <a:gd name="T5" fmla="*/ 169195 h 83820"/>
              <a:gd name="T6" fmla="*/ 0 60000 65536"/>
              <a:gd name="T7" fmla="*/ 0 60000 65536"/>
              <a:gd name="T8" fmla="*/ 0 60000 65536"/>
              <a:gd name="T9" fmla="*/ 0 w 35559"/>
              <a:gd name="T10" fmla="*/ 0 h 83820"/>
              <a:gd name="T11" fmla="*/ 35559 w 35559"/>
              <a:gd name="T12" fmla="*/ 83820 h 83820"/>
            </a:gdLst>
            <a:ahLst/>
            <a:cxnLst>
              <a:cxn ang="T6">
                <a:pos x="T0" y="T1"/>
              </a:cxn>
              <a:cxn ang="T7">
                <a:pos x="T2" y="T3"/>
              </a:cxn>
              <a:cxn ang="T8">
                <a:pos x="T4" y="T5"/>
              </a:cxn>
            </a:cxnLst>
            <a:rect l="T9" t="T10" r="T11" b="T12"/>
            <a:pathLst>
              <a:path w="35559" h="83820">
                <a:moveTo>
                  <a:pt x="35432" y="0"/>
                </a:moveTo>
                <a:lnTo>
                  <a:pt x="0" y="42100"/>
                </a:lnTo>
                <a:lnTo>
                  <a:pt x="35432" y="83527"/>
                </a:lnTo>
              </a:path>
            </a:pathLst>
          </a:custGeom>
          <a:noFill/>
          <a:ln w="10439">
            <a:solidFill>
              <a:srgbClr val="000000"/>
            </a:solidFill>
            <a:round/>
            <a:headEnd/>
            <a:tailEnd/>
          </a:ln>
        </p:spPr>
        <p:txBody>
          <a:bodyPr lIns="0" tIns="0" rIns="0" bIns="0"/>
          <a:lstStyle/>
          <a:p>
            <a:pPr eaLnBrk="0" hangingPunct="0"/>
            <a:endParaRPr lang="en-US"/>
          </a:p>
        </p:txBody>
      </p:sp>
      <p:sp>
        <p:nvSpPr>
          <p:cNvPr id="5125" name="object 6"/>
          <p:cNvSpPr>
            <a:spLocks/>
          </p:cNvSpPr>
          <p:nvPr/>
        </p:nvSpPr>
        <p:spPr bwMode="auto">
          <a:xfrm>
            <a:off x="9623425" y="223838"/>
            <a:ext cx="34925" cy="84137"/>
          </a:xfrm>
          <a:custGeom>
            <a:avLst/>
            <a:gdLst>
              <a:gd name="T0" fmla="*/ 0 w 35559"/>
              <a:gd name="T1" fmla="*/ 0 h 83820"/>
              <a:gd name="T2" fmla="*/ 1225 w 35559"/>
              <a:gd name="T3" fmla="*/ 85272 h 83820"/>
              <a:gd name="T4" fmla="*/ 0 w 35559"/>
              <a:gd name="T5" fmla="*/ 169195 h 83820"/>
              <a:gd name="T6" fmla="*/ 0 60000 65536"/>
              <a:gd name="T7" fmla="*/ 0 60000 65536"/>
              <a:gd name="T8" fmla="*/ 0 60000 65536"/>
              <a:gd name="T9" fmla="*/ 0 w 35559"/>
              <a:gd name="T10" fmla="*/ 0 h 83820"/>
              <a:gd name="T11" fmla="*/ 35559 w 35559"/>
              <a:gd name="T12" fmla="*/ 83820 h 83820"/>
            </a:gdLst>
            <a:ahLst/>
            <a:cxnLst>
              <a:cxn ang="T6">
                <a:pos x="T0" y="T1"/>
              </a:cxn>
              <a:cxn ang="T7">
                <a:pos x="T2" y="T3"/>
              </a:cxn>
              <a:cxn ang="T8">
                <a:pos x="T4" y="T5"/>
              </a:cxn>
            </a:cxnLst>
            <a:rect l="T9" t="T10" r="T11" b="T12"/>
            <a:pathLst>
              <a:path w="35559" h="83820">
                <a:moveTo>
                  <a:pt x="0" y="0"/>
                </a:moveTo>
                <a:lnTo>
                  <a:pt x="35433" y="42100"/>
                </a:lnTo>
                <a:lnTo>
                  <a:pt x="0" y="83527"/>
                </a:lnTo>
              </a:path>
            </a:pathLst>
          </a:custGeom>
          <a:noFill/>
          <a:ln w="10439">
            <a:solidFill>
              <a:srgbClr val="000000"/>
            </a:solidFill>
            <a:round/>
            <a:headEnd/>
            <a:tailEnd/>
          </a:ln>
        </p:spPr>
        <p:txBody>
          <a:bodyPr lIns="0" tIns="0" rIns="0" bIns="0"/>
          <a:lstStyle/>
          <a:p>
            <a:pPr eaLnBrk="0" hangingPunct="0"/>
            <a:endParaRPr lang="en-US"/>
          </a:p>
        </p:txBody>
      </p:sp>
      <p:sp>
        <p:nvSpPr>
          <p:cNvPr id="5126" name="object 7"/>
          <p:cNvSpPr>
            <a:spLocks/>
          </p:cNvSpPr>
          <p:nvPr/>
        </p:nvSpPr>
        <p:spPr bwMode="auto">
          <a:xfrm>
            <a:off x="1588" y="534988"/>
            <a:ext cx="0" cy="11112"/>
          </a:xfrm>
          <a:custGeom>
            <a:avLst/>
            <a:gdLst>
              <a:gd name="T0" fmla="*/ 0 h 10795"/>
              <a:gd name="T1" fmla="*/ 2339715 h 10795"/>
              <a:gd name="T2" fmla="*/ 0 60000 65536"/>
              <a:gd name="T3" fmla="*/ 0 60000 65536"/>
              <a:gd name="T4" fmla="*/ 0 h 10795"/>
              <a:gd name="T5" fmla="*/ 10795 h 10795"/>
            </a:gdLst>
            <a:ahLst/>
            <a:cxnLst>
              <a:cxn ang="T2">
                <a:pos x="0" y="T0"/>
              </a:cxn>
              <a:cxn ang="T3">
                <a:pos x="0" y="T1"/>
              </a:cxn>
            </a:cxnLst>
            <a:rect l="0" t="T4" r="0" b="T5"/>
            <a:pathLst>
              <a:path h="10795">
                <a:moveTo>
                  <a:pt x="0" y="0"/>
                </a:moveTo>
                <a:lnTo>
                  <a:pt x="0" y="10439"/>
                </a:lnTo>
              </a:path>
            </a:pathLst>
          </a:custGeom>
          <a:noFill/>
          <a:ln w="3175">
            <a:solidFill>
              <a:srgbClr val="808080"/>
            </a:solidFill>
            <a:round/>
            <a:headEnd/>
            <a:tailEnd/>
          </a:ln>
        </p:spPr>
        <p:txBody>
          <a:bodyPr lIns="0" tIns="0" rIns="0" bIns="0"/>
          <a:lstStyle/>
          <a:p>
            <a:pPr eaLnBrk="0" hangingPunct="0"/>
            <a:endParaRPr lang="en-US"/>
          </a:p>
        </p:txBody>
      </p:sp>
      <p:sp>
        <p:nvSpPr>
          <p:cNvPr id="5127" name="object 9"/>
          <p:cNvSpPr>
            <a:spLocks/>
          </p:cNvSpPr>
          <p:nvPr/>
        </p:nvSpPr>
        <p:spPr bwMode="auto">
          <a:xfrm>
            <a:off x="10690225" y="534988"/>
            <a:ext cx="0" cy="11112"/>
          </a:xfrm>
          <a:custGeom>
            <a:avLst/>
            <a:gdLst>
              <a:gd name="T0" fmla="*/ 0 h 10795"/>
              <a:gd name="T1" fmla="*/ 2339715 h 10795"/>
              <a:gd name="T2" fmla="*/ 0 60000 65536"/>
              <a:gd name="T3" fmla="*/ 0 60000 65536"/>
              <a:gd name="T4" fmla="*/ 0 h 10795"/>
              <a:gd name="T5" fmla="*/ 10795 h 10795"/>
            </a:gdLst>
            <a:ahLst/>
            <a:cxnLst>
              <a:cxn ang="T2">
                <a:pos x="0" y="T0"/>
              </a:cxn>
              <a:cxn ang="T3">
                <a:pos x="0" y="T1"/>
              </a:cxn>
            </a:cxnLst>
            <a:rect l="0" t="T4" r="0" b="T5"/>
            <a:pathLst>
              <a:path h="10795">
                <a:moveTo>
                  <a:pt x="0" y="0"/>
                </a:moveTo>
                <a:lnTo>
                  <a:pt x="0" y="10439"/>
                </a:lnTo>
              </a:path>
            </a:pathLst>
          </a:custGeom>
          <a:noFill/>
          <a:ln w="3175">
            <a:solidFill>
              <a:srgbClr val="808080"/>
            </a:solidFill>
            <a:round/>
            <a:headEnd/>
            <a:tailEnd/>
          </a:ln>
        </p:spPr>
        <p:txBody>
          <a:bodyPr lIns="0" tIns="0" rIns="0" bIns="0"/>
          <a:lstStyle/>
          <a:p>
            <a:pPr eaLnBrk="0" hangingPunct="0"/>
            <a:endParaRPr lang="en-US"/>
          </a:p>
        </p:txBody>
      </p:sp>
      <p:sp>
        <p:nvSpPr>
          <p:cNvPr id="5128" name="object 10"/>
          <p:cNvSpPr>
            <a:spLocks/>
          </p:cNvSpPr>
          <p:nvPr/>
        </p:nvSpPr>
        <p:spPr bwMode="auto">
          <a:xfrm>
            <a:off x="2586038" y="93663"/>
            <a:ext cx="1520825" cy="334962"/>
          </a:xfrm>
          <a:custGeom>
            <a:avLst/>
            <a:gdLst>
              <a:gd name="T0" fmla="*/ 1520532 w 1520825"/>
              <a:gd name="T1" fmla="*/ 398844 h 334645"/>
              <a:gd name="T2" fmla="*/ 0 w 1520825"/>
              <a:gd name="T3" fmla="*/ 398844 h 334645"/>
              <a:gd name="T4" fmla="*/ 0 w 1520825"/>
              <a:gd name="T5" fmla="*/ 0 h 334645"/>
              <a:gd name="T6" fmla="*/ 1520532 w 1520825"/>
              <a:gd name="T7" fmla="*/ 0 h 334645"/>
              <a:gd name="T8" fmla="*/ 1520532 w 1520825"/>
              <a:gd name="T9" fmla="*/ 398844 h 334645"/>
              <a:gd name="T10" fmla="*/ 0 60000 65536"/>
              <a:gd name="T11" fmla="*/ 0 60000 65536"/>
              <a:gd name="T12" fmla="*/ 0 60000 65536"/>
              <a:gd name="T13" fmla="*/ 0 60000 65536"/>
              <a:gd name="T14" fmla="*/ 0 60000 65536"/>
              <a:gd name="T15" fmla="*/ 0 w 1520825"/>
              <a:gd name="T16" fmla="*/ 0 h 334645"/>
              <a:gd name="T17" fmla="*/ 1520825 w 1520825"/>
              <a:gd name="T18" fmla="*/ 334645 h 334645"/>
            </a:gdLst>
            <a:ahLst/>
            <a:cxnLst>
              <a:cxn ang="T10">
                <a:pos x="T0" y="T1"/>
              </a:cxn>
              <a:cxn ang="T11">
                <a:pos x="T2" y="T3"/>
              </a:cxn>
              <a:cxn ang="T12">
                <a:pos x="T4" y="T5"/>
              </a:cxn>
              <a:cxn ang="T13">
                <a:pos x="T6" y="T7"/>
              </a:cxn>
              <a:cxn ang="T14">
                <a:pos x="T8" y="T9"/>
              </a:cxn>
            </a:cxnLst>
            <a:rect l="T15" t="T16" r="T17" b="T18"/>
            <a:pathLst>
              <a:path w="1520825" h="334645">
                <a:moveTo>
                  <a:pt x="1520532" y="334124"/>
                </a:moveTo>
                <a:lnTo>
                  <a:pt x="0" y="334124"/>
                </a:lnTo>
                <a:lnTo>
                  <a:pt x="0" y="0"/>
                </a:lnTo>
                <a:lnTo>
                  <a:pt x="1520532" y="0"/>
                </a:lnTo>
                <a:lnTo>
                  <a:pt x="1520532" y="334124"/>
                </a:lnTo>
                <a:close/>
              </a:path>
            </a:pathLst>
          </a:custGeom>
          <a:solidFill>
            <a:srgbClr val="EE7D23"/>
          </a:solidFill>
          <a:ln w="9525">
            <a:noFill/>
            <a:round/>
            <a:headEnd/>
            <a:tailEnd/>
          </a:ln>
        </p:spPr>
        <p:txBody>
          <a:bodyPr lIns="0" tIns="0" rIns="0" bIns="0"/>
          <a:lstStyle/>
          <a:p>
            <a:pPr eaLnBrk="0" hangingPunct="0"/>
            <a:endParaRPr lang="en-US"/>
          </a:p>
        </p:txBody>
      </p:sp>
      <p:sp>
        <p:nvSpPr>
          <p:cNvPr id="5129" name="object 11"/>
          <p:cNvSpPr>
            <a:spLocks/>
          </p:cNvSpPr>
          <p:nvPr/>
        </p:nvSpPr>
        <p:spPr bwMode="auto">
          <a:xfrm>
            <a:off x="4102100" y="93663"/>
            <a:ext cx="379413" cy="334962"/>
          </a:xfrm>
          <a:custGeom>
            <a:avLst/>
            <a:gdLst>
              <a:gd name="T0" fmla="*/ 605611 w 378460"/>
              <a:gd name="T1" fmla="*/ 398844 h 334645"/>
              <a:gd name="T2" fmla="*/ 0 w 378460"/>
              <a:gd name="T3" fmla="*/ 398844 h 334645"/>
              <a:gd name="T4" fmla="*/ 0 w 378460"/>
              <a:gd name="T5" fmla="*/ 0 h 334645"/>
              <a:gd name="T6" fmla="*/ 605611 w 378460"/>
              <a:gd name="T7" fmla="*/ 0 h 334645"/>
              <a:gd name="T8" fmla="*/ 605611 w 378460"/>
              <a:gd name="T9" fmla="*/ 398844 h 334645"/>
              <a:gd name="T10" fmla="*/ 0 60000 65536"/>
              <a:gd name="T11" fmla="*/ 0 60000 65536"/>
              <a:gd name="T12" fmla="*/ 0 60000 65536"/>
              <a:gd name="T13" fmla="*/ 0 60000 65536"/>
              <a:gd name="T14" fmla="*/ 0 60000 65536"/>
              <a:gd name="T15" fmla="*/ 0 w 378460"/>
              <a:gd name="T16" fmla="*/ 0 h 334645"/>
              <a:gd name="T17" fmla="*/ 378460 w 378460"/>
              <a:gd name="T18" fmla="*/ 334645 h 334645"/>
            </a:gdLst>
            <a:ahLst/>
            <a:cxnLst>
              <a:cxn ang="T10">
                <a:pos x="T0" y="T1"/>
              </a:cxn>
              <a:cxn ang="T11">
                <a:pos x="T2" y="T3"/>
              </a:cxn>
              <a:cxn ang="T12">
                <a:pos x="T4" y="T5"/>
              </a:cxn>
              <a:cxn ang="T13">
                <a:pos x="T6" y="T7"/>
              </a:cxn>
              <a:cxn ang="T14">
                <a:pos x="T8" y="T9"/>
              </a:cxn>
            </a:cxnLst>
            <a:rect l="T15" t="T16" r="T17" b="T18"/>
            <a:pathLst>
              <a:path w="378460" h="334645">
                <a:moveTo>
                  <a:pt x="378396" y="334124"/>
                </a:moveTo>
                <a:lnTo>
                  <a:pt x="0" y="334124"/>
                </a:lnTo>
                <a:lnTo>
                  <a:pt x="0" y="0"/>
                </a:lnTo>
                <a:lnTo>
                  <a:pt x="378396" y="0"/>
                </a:lnTo>
                <a:lnTo>
                  <a:pt x="378396" y="334124"/>
                </a:lnTo>
                <a:close/>
              </a:path>
            </a:pathLst>
          </a:custGeom>
          <a:solidFill>
            <a:srgbClr val="FFFFFF"/>
          </a:solidFill>
          <a:ln w="9525">
            <a:noFill/>
            <a:round/>
            <a:headEnd/>
            <a:tailEnd/>
          </a:ln>
        </p:spPr>
        <p:txBody>
          <a:bodyPr lIns="0" tIns="0" rIns="0" bIns="0"/>
          <a:lstStyle/>
          <a:p>
            <a:pPr eaLnBrk="0" hangingPunct="0"/>
            <a:endParaRPr lang="en-US"/>
          </a:p>
        </p:txBody>
      </p:sp>
      <p:sp>
        <p:nvSpPr>
          <p:cNvPr id="5130" name="object 12">
            <a:hlinkClick r:id="rId3"/>
          </p:cNvPr>
          <p:cNvSpPr>
            <a:spLocks/>
          </p:cNvSpPr>
          <p:nvPr/>
        </p:nvSpPr>
        <p:spPr bwMode="auto">
          <a:xfrm>
            <a:off x="98425" y="98425"/>
            <a:ext cx="1409700" cy="323850"/>
          </a:xfrm>
          <a:custGeom>
            <a:avLst/>
            <a:gdLst>
              <a:gd name="T0" fmla="*/ 0 w 1409700"/>
              <a:gd name="T1" fmla="*/ 323684 h 323850"/>
              <a:gd name="T2" fmla="*/ 1409585 w 1409700"/>
              <a:gd name="T3" fmla="*/ 323684 h 323850"/>
              <a:gd name="T4" fmla="*/ 1409585 w 1409700"/>
              <a:gd name="T5" fmla="*/ 0 h 323850"/>
              <a:gd name="T6" fmla="*/ 0 w 1409700"/>
              <a:gd name="T7" fmla="*/ 0 h 323850"/>
              <a:gd name="T8" fmla="*/ 0 w 1409700"/>
              <a:gd name="T9" fmla="*/ 323684 h 323850"/>
              <a:gd name="T10" fmla="*/ 0 60000 65536"/>
              <a:gd name="T11" fmla="*/ 0 60000 65536"/>
              <a:gd name="T12" fmla="*/ 0 60000 65536"/>
              <a:gd name="T13" fmla="*/ 0 60000 65536"/>
              <a:gd name="T14" fmla="*/ 0 60000 65536"/>
              <a:gd name="T15" fmla="*/ 0 w 1409700"/>
              <a:gd name="T16" fmla="*/ 0 h 323850"/>
              <a:gd name="T17" fmla="*/ 1409700 w 1409700"/>
              <a:gd name="T18" fmla="*/ 323850 h 323850"/>
            </a:gdLst>
            <a:ahLst/>
            <a:cxnLst>
              <a:cxn ang="T10">
                <a:pos x="T0" y="T1"/>
              </a:cxn>
              <a:cxn ang="T11">
                <a:pos x="T2" y="T3"/>
              </a:cxn>
              <a:cxn ang="T12">
                <a:pos x="T4" y="T5"/>
              </a:cxn>
              <a:cxn ang="T13">
                <a:pos x="T6" y="T7"/>
              </a:cxn>
              <a:cxn ang="T14">
                <a:pos x="T8" y="T9"/>
              </a:cxn>
            </a:cxnLst>
            <a:rect l="T15" t="T16" r="T17" b="T18"/>
            <a:pathLst>
              <a:path w="1409700" h="323850">
                <a:moveTo>
                  <a:pt x="0" y="323684"/>
                </a:moveTo>
                <a:lnTo>
                  <a:pt x="1409585" y="323684"/>
                </a:lnTo>
                <a:lnTo>
                  <a:pt x="1409585" y="0"/>
                </a:lnTo>
                <a:lnTo>
                  <a:pt x="0" y="0"/>
                </a:lnTo>
                <a:lnTo>
                  <a:pt x="0" y="323684"/>
                </a:lnTo>
                <a:close/>
              </a:path>
            </a:pathLst>
          </a:custGeom>
          <a:solidFill>
            <a:srgbClr val="EE7D23"/>
          </a:solidFill>
          <a:ln w="9525">
            <a:noFill/>
            <a:round/>
            <a:headEnd/>
            <a:tailEnd/>
          </a:ln>
        </p:spPr>
        <p:txBody>
          <a:bodyPr lIns="0" tIns="0" rIns="0" bIns="0"/>
          <a:lstStyle/>
          <a:p>
            <a:pPr eaLnBrk="0" hangingPunct="0"/>
            <a:endParaRPr lang="en-US"/>
          </a:p>
        </p:txBody>
      </p:sp>
      <p:sp>
        <p:nvSpPr>
          <p:cNvPr id="5131" name="object 14"/>
          <p:cNvSpPr>
            <a:spLocks/>
          </p:cNvSpPr>
          <p:nvPr/>
        </p:nvSpPr>
        <p:spPr bwMode="auto">
          <a:xfrm>
            <a:off x="1506538" y="98425"/>
            <a:ext cx="877887" cy="325438"/>
          </a:xfrm>
          <a:custGeom>
            <a:avLst/>
            <a:gdLst>
              <a:gd name="T0" fmla="*/ 0 w 878205"/>
              <a:gd name="T1" fmla="*/ 271239 h 325755"/>
              <a:gd name="T2" fmla="*/ 820153 w 878205"/>
              <a:gd name="T3" fmla="*/ 271239 h 325755"/>
              <a:gd name="T4" fmla="*/ 820153 w 878205"/>
              <a:gd name="T5" fmla="*/ 0 h 325755"/>
              <a:gd name="T6" fmla="*/ 0 w 878205"/>
              <a:gd name="T7" fmla="*/ 0 h 325755"/>
              <a:gd name="T8" fmla="*/ 0 w 878205"/>
              <a:gd name="T9" fmla="*/ 271239 h 325755"/>
              <a:gd name="T10" fmla="*/ 0 60000 65536"/>
              <a:gd name="T11" fmla="*/ 0 60000 65536"/>
              <a:gd name="T12" fmla="*/ 0 60000 65536"/>
              <a:gd name="T13" fmla="*/ 0 60000 65536"/>
              <a:gd name="T14" fmla="*/ 0 60000 65536"/>
              <a:gd name="T15" fmla="*/ 0 w 878205"/>
              <a:gd name="T16" fmla="*/ 0 h 325755"/>
              <a:gd name="T17" fmla="*/ 878205 w 878205"/>
              <a:gd name="T18" fmla="*/ 325755 h 325755"/>
            </a:gdLst>
            <a:ahLst/>
            <a:cxnLst>
              <a:cxn ang="T10">
                <a:pos x="T0" y="T1"/>
              </a:cxn>
              <a:cxn ang="T11">
                <a:pos x="T2" y="T3"/>
              </a:cxn>
              <a:cxn ang="T12">
                <a:pos x="T4" y="T5"/>
              </a:cxn>
              <a:cxn ang="T13">
                <a:pos x="T6" y="T7"/>
              </a:cxn>
              <a:cxn ang="T14">
                <a:pos x="T8" y="T9"/>
              </a:cxn>
            </a:cxnLst>
            <a:rect l="T15" t="T16" r="T17" b="T18"/>
            <a:pathLst>
              <a:path w="878205" h="325755">
                <a:moveTo>
                  <a:pt x="0" y="325399"/>
                </a:moveTo>
                <a:lnTo>
                  <a:pt x="877620" y="325399"/>
                </a:lnTo>
                <a:lnTo>
                  <a:pt x="877620" y="0"/>
                </a:lnTo>
                <a:lnTo>
                  <a:pt x="0" y="0"/>
                </a:lnTo>
                <a:lnTo>
                  <a:pt x="0" y="325399"/>
                </a:lnTo>
                <a:close/>
              </a:path>
            </a:pathLst>
          </a:custGeom>
          <a:solidFill>
            <a:srgbClr val="2F5C2F"/>
          </a:solidFill>
          <a:ln w="9525">
            <a:noFill/>
            <a:round/>
            <a:headEnd/>
            <a:tailEnd/>
          </a:ln>
        </p:spPr>
        <p:txBody>
          <a:bodyPr lIns="0" tIns="0" rIns="0" bIns="0"/>
          <a:lstStyle/>
          <a:p>
            <a:pPr eaLnBrk="0" hangingPunct="0"/>
            <a:endParaRPr lang="en-US"/>
          </a:p>
        </p:txBody>
      </p:sp>
      <p:sp>
        <p:nvSpPr>
          <p:cNvPr id="5132" name="object 15"/>
          <p:cNvSpPr>
            <a:spLocks/>
          </p:cNvSpPr>
          <p:nvPr/>
        </p:nvSpPr>
        <p:spPr bwMode="auto">
          <a:xfrm>
            <a:off x="1530350" y="173038"/>
            <a:ext cx="122238" cy="146050"/>
          </a:xfrm>
          <a:custGeom>
            <a:avLst/>
            <a:gdLst>
              <a:gd name="T0" fmla="*/ 38666 w 122555"/>
              <a:gd name="T1" fmla="*/ 0 h 147320"/>
              <a:gd name="T2" fmla="*/ 23355 w 122555"/>
              <a:gd name="T3" fmla="*/ 1071 h 147320"/>
              <a:gd name="T4" fmla="*/ 11093 w 122555"/>
              <a:gd name="T5" fmla="*/ 4070 h 147320"/>
              <a:gd name="T6" fmla="*/ 2952 w 122555"/>
              <a:gd name="T7" fmla="*/ 8678 h 147320"/>
              <a:gd name="T8" fmla="*/ 0 w 122555"/>
              <a:gd name="T9" fmla="*/ 14555 h 147320"/>
              <a:gd name="T10" fmla="*/ 2867 w 122555"/>
              <a:gd name="T11" fmla="*/ 20543 h 147320"/>
              <a:gd name="T12" fmla="*/ 11053 w 122555"/>
              <a:gd name="T13" fmla="*/ 25122 h 147320"/>
              <a:gd name="T14" fmla="*/ 23915 w 122555"/>
              <a:gd name="T15" fmla="*/ 28042 h 147320"/>
              <a:gd name="T16" fmla="*/ 40820 w 122555"/>
              <a:gd name="T17" fmla="*/ 29073 h 147320"/>
              <a:gd name="T18" fmla="*/ 49570 w 122555"/>
              <a:gd name="T19" fmla="*/ 28765 h 147320"/>
              <a:gd name="T20" fmla="*/ 58079 w 122555"/>
              <a:gd name="T21" fmla="*/ 27887 h 147320"/>
              <a:gd name="T22" fmla="*/ 65721 w 122555"/>
              <a:gd name="T23" fmla="*/ 26461 h 147320"/>
              <a:gd name="T24" fmla="*/ 71881 w 122555"/>
              <a:gd name="T25" fmla="*/ 24543 h 147320"/>
              <a:gd name="T26" fmla="*/ 62996 w 122555"/>
              <a:gd name="T27" fmla="*/ 22158 h 147320"/>
              <a:gd name="T28" fmla="*/ 40820 w 122555"/>
              <a:gd name="T29" fmla="*/ 22158 h 147320"/>
              <a:gd name="T30" fmla="*/ 34661 w 122555"/>
              <a:gd name="T31" fmla="*/ 21871 h 147320"/>
              <a:gd name="T32" fmla="*/ 29111 w 122555"/>
              <a:gd name="T33" fmla="*/ 20963 h 147320"/>
              <a:gd name="T34" fmla="*/ 24952 w 122555"/>
              <a:gd name="T35" fmla="*/ 19327 h 147320"/>
              <a:gd name="T36" fmla="*/ 22973 w 122555"/>
              <a:gd name="T37" fmla="*/ 16896 h 147320"/>
              <a:gd name="T38" fmla="*/ 74857 w 122555"/>
              <a:gd name="T39" fmla="*/ 16896 h 147320"/>
              <a:gd name="T40" fmla="*/ 75024 w 122555"/>
              <a:gd name="T41" fmla="*/ 16364 h 147320"/>
              <a:gd name="T42" fmla="*/ 75185 w 122555"/>
              <a:gd name="T43" fmla="*/ 15619 h 147320"/>
              <a:gd name="T44" fmla="*/ 75185 w 122555"/>
              <a:gd name="T45" fmla="*/ 14555 h 147320"/>
              <a:gd name="T46" fmla="*/ 73804 w 122555"/>
              <a:gd name="T47" fmla="*/ 11362 h 147320"/>
              <a:gd name="T48" fmla="*/ 23308 w 122555"/>
              <a:gd name="T49" fmla="*/ 11362 h 147320"/>
              <a:gd name="T50" fmla="*/ 24715 w 122555"/>
              <a:gd name="T51" fmla="*/ 9399 h 147320"/>
              <a:gd name="T52" fmla="*/ 27621 w 122555"/>
              <a:gd name="T53" fmla="*/ 7818 h 147320"/>
              <a:gd name="T54" fmla="*/ 31921 w 122555"/>
              <a:gd name="T55" fmla="*/ 6757 h 147320"/>
              <a:gd name="T56" fmla="*/ 37512 w 122555"/>
              <a:gd name="T57" fmla="*/ 6377 h 147320"/>
              <a:gd name="T58" fmla="*/ 68821 w 122555"/>
              <a:gd name="T59" fmla="*/ 6377 h 147320"/>
              <a:gd name="T60" fmla="*/ 65606 w 122555"/>
              <a:gd name="T61" fmla="*/ 4287 h 147320"/>
              <a:gd name="T62" fmla="*/ 54135 w 122555"/>
              <a:gd name="T63" fmla="*/ 1155 h 147320"/>
              <a:gd name="T64" fmla="*/ 38666 w 122555"/>
              <a:gd name="T65" fmla="*/ 0 h 147320"/>
              <a:gd name="T66" fmla="*/ 55685 w 122555"/>
              <a:gd name="T67" fmla="*/ 20189 h 147320"/>
              <a:gd name="T68" fmla="*/ 52856 w 122555"/>
              <a:gd name="T69" fmla="*/ 21012 h 147320"/>
              <a:gd name="T70" fmla="*/ 49370 w 122555"/>
              <a:gd name="T71" fmla="*/ 21626 h 147320"/>
              <a:gd name="T72" fmla="*/ 45329 w 122555"/>
              <a:gd name="T73" fmla="*/ 22020 h 147320"/>
              <a:gd name="T74" fmla="*/ 40820 w 122555"/>
              <a:gd name="T75" fmla="*/ 22158 h 147320"/>
              <a:gd name="T76" fmla="*/ 62996 w 122555"/>
              <a:gd name="T77" fmla="*/ 22158 h 147320"/>
              <a:gd name="T78" fmla="*/ 55685 w 122555"/>
              <a:gd name="T79" fmla="*/ 20189 h 147320"/>
              <a:gd name="T80" fmla="*/ 68821 w 122555"/>
              <a:gd name="T81" fmla="*/ 6377 h 147320"/>
              <a:gd name="T82" fmla="*/ 37512 w 122555"/>
              <a:gd name="T83" fmla="*/ 6377 h 147320"/>
              <a:gd name="T84" fmla="*/ 44168 w 122555"/>
              <a:gd name="T85" fmla="*/ 6806 h 147320"/>
              <a:gd name="T86" fmla="*/ 48871 w 122555"/>
              <a:gd name="T87" fmla="*/ 7936 h 147320"/>
              <a:gd name="T88" fmla="*/ 51782 w 122555"/>
              <a:gd name="T89" fmla="*/ 9538 h 147320"/>
              <a:gd name="T90" fmla="*/ 53051 w 122555"/>
              <a:gd name="T91" fmla="*/ 11362 h 147320"/>
              <a:gd name="T92" fmla="*/ 73804 w 122555"/>
              <a:gd name="T93" fmla="*/ 11362 h 147320"/>
              <a:gd name="T94" fmla="*/ 72735 w 122555"/>
              <a:gd name="T95" fmla="*/ 8915 h 147320"/>
              <a:gd name="T96" fmla="*/ 68821 w 122555"/>
              <a:gd name="T97" fmla="*/ 6377 h 1473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555"/>
              <a:gd name="T148" fmla="*/ 0 h 147320"/>
              <a:gd name="T149" fmla="*/ 122555 w 122555"/>
              <a:gd name="T150" fmla="*/ 147320 h 1473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555" h="147320">
                <a:moveTo>
                  <a:pt x="62763" y="0"/>
                </a:moveTo>
                <a:lnTo>
                  <a:pt x="37906" y="5409"/>
                </a:lnTo>
                <a:lnTo>
                  <a:pt x="18003" y="20548"/>
                </a:lnTo>
                <a:lnTo>
                  <a:pt x="4790" y="43784"/>
                </a:lnTo>
                <a:lnTo>
                  <a:pt x="0" y="73482"/>
                </a:lnTo>
                <a:lnTo>
                  <a:pt x="4657" y="103716"/>
                </a:lnTo>
                <a:lnTo>
                  <a:pt x="17940" y="126819"/>
                </a:lnTo>
                <a:lnTo>
                  <a:pt x="38817" y="141572"/>
                </a:lnTo>
                <a:lnTo>
                  <a:pt x="66255" y="146761"/>
                </a:lnTo>
                <a:lnTo>
                  <a:pt x="80461" y="145227"/>
                </a:lnTo>
                <a:lnTo>
                  <a:pt x="94268" y="140766"/>
                </a:lnTo>
                <a:lnTo>
                  <a:pt x="106671" y="133591"/>
                </a:lnTo>
                <a:lnTo>
                  <a:pt x="116662" y="123913"/>
                </a:lnTo>
                <a:lnTo>
                  <a:pt x="102241" y="111848"/>
                </a:lnTo>
                <a:lnTo>
                  <a:pt x="66255" y="111848"/>
                </a:lnTo>
                <a:lnTo>
                  <a:pt x="56260" y="110414"/>
                </a:lnTo>
                <a:lnTo>
                  <a:pt x="47247" y="105810"/>
                </a:lnTo>
                <a:lnTo>
                  <a:pt x="40495" y="97586"/>
                </a:lnTo>
                <a:lnTo>
                  <a:pt x="37287" y="85293"/>
                </a:lnTo>
                <a:lnTo>
                  <a:pt x="121500" y="85293"/>
                </a:lnTo>
                <a:lnTo>
                  <a:pt x="121767" y="82613"/>
                </a:lnTo>
                <a:lnTo>
                  <a:pt x="122034" y="78854"/>
                </a:lnTo>
                <a:lnTo>
                  <a:pt x="122034" y="73482"/>
                </a:lnTo>
                <a:lnTo>
                  <a:pt x="119783" y="57391"/>
                </a:lnTo>
                <a:lnTo>
                  <a:pt x="37833" y="57391"/>
                </a:lnTo>
                <a:lnTo>
                  <a:pt x="40111" y="47456"/>
                </a:lnTo>
                <a:lnTo>
                  <a:pt x="44829" y="39457"/>
                </a:lnTo>
                <a:lnTo>
                  <a:pt x="51811" y="34122"/>
                </a:lnTo>
                <a:lnTo>
                  <a:pt x="60883" y="32181"/>
                </a:lnTo>
                <a:lnTo>
                  <a:pt x="111694" y="32181"/>
                </a:lnTo>
                <a:lnTo>
                  <a:pt x="106481" y="21653"/>
                </a:lnTo>
                <a:lnTo>
                  <a:pt x="87867" y="5823"/>
                </a:lnTo>
                <a:lnTo>
                  <a:pt x="62763" y="0"/>
                </a:lnTo>
                <a:close/>
              </a:path>
              <a:path w="122555" h="147320">
                <a:moveTo>
                  <a:pt x="90385" y="101930"/>
                </a:moveTo>
                <a:lnTo>
                  <a:pt x="85781" y="106078"/>
                </a:lnTo>
                <a:lnTo>
                  <a:pt x="80125" y="109199"/>
                </a:lnTo>
                <a:lnTo>
                  <a:pt x="73567" y="111165"/>
                </a:lnTo>
                <a:lnTo>
                  <a:pt x="66255" y="111848"/>
                </a:lnTo>
                <a:lnTo>
                  <a:pt x="102241" y="111848"/>
                </a:lnTo>
                <a:lnTo>
                  <a:pt x="90385" y="101930"/>
                </a:lnTo>
                <a:close/>
              </a:path>
              <a:path w="122555" h="147320">
                <a:moveTo>
                  <a:pt x="111694" y="32181"/>
                </a:moveTo>
                <a:lnTo>
                  <a:pt x="60883" y="32181"/>
                </a:lnTo>
                <a:lnTo>
                  <a:pt x="71684" y="34347"/>
                </a:lnTo>
                <a:lnTo>
                  <a:pt x="79319" y="40057"/>
                </a:lnTo>
                <a:lnTo>
                  <a:pt x="84042" y="48132"/>
                </a:lnTo>
                <a:lnTo>
                  <a:pt x="86105" y="57391"/>
                </a:lnTo>
                <a:lnTo>
                  <a:pt x="119783" y="57391"/>
                </a:lnTo>
                <a:lnTo>
                  <a:pt x="118054" y="45027"/>
                </a:lnTo>
                <a:lnTo>
                  <a:pt x="111694" y="32181"/>
                </a:lnTo>
                <a:close/>
              </a:path>
            </a:pathLst>
          </a:custGeom>
          <a:solidFill>
            <a:srgbClr val="FFFFFF"/>
          </a:solidFill>
          <a:ln w="9525">
            <a:noFill/>
            <a:round/>
            <a:headEnd/>
            <a:tailEnd/>
          </a:ln>
        </p:spPr>
        <p:txBody>
          <a:bodyPr lIns="0" tIns="0" rIns="0" bIns="0"/>
          <a:lstStyle/>
          <a:p>
            <a:pPr eaLnBrk="0" hangingPunct="0"/>
            <a:endParaRPr lang="en-US"/>
          </a:p>
        </p:txBody>
      </p:sp>
      <p:sp>
        <p:nvSpPr>
          <p:cNvPr id="5133" name="object 16"/>
          <p:cNvSpPr>
            <a:spLocks/>
          </p:cNvSpPr>
          <p:nvPr/>
        </p:nvSpPr>
        <p:spPr bwMode="auto">
          <a:xfrm>
            <a:off x="1800225" y="173038"/>
            <a:ext cx="122238" cy="146050"/>
          </a:xfrm>
          <a:custGeom>
            <a:avLst/>
            <a:gdLst>
              <a:gd name="T0" fmla="*/ 38660 w 122555"/>
              <a:gd name="T1" fmla="*/ 0 h 147320"/>
              <a:gd name="T2" fmla="*/ 23348 w 122555"/>
              <a:gd name="T3" fmla="*/ 1071 h 147320"/>
              <a:gd name="T4" fmla="*/ 11088 w 122555"/>
              <a:gd name="T5" fmla="*/ 4070 h 147320"/>
              <a:gd name="T6" fmla="*/ 2950 w 122555"/>
              <a:gd name="T7" fmla="*/ 8678 h 147320"/>
              <a:gd name="T8" fmla="*/ 0 w 122555"/>
              <a:gd name="T9" fmla="*/ 14555 h 147320"/>
              <a:gd name="T10" fmla="*/ 2865 w 122555"/>
              <a:gd name="T11" fmla="*/ 20543 h 147320"/>
              <a:gd name="T12" fmla="*/ 11045 w 122555"/>
              <a:gd name="T13" fmla="*/ 25122 h 147320"/>
              <a:gd name="T14" fmla="*/ 23904 w 122555"/>
              <a:gd name="T15" fmla="*/ 28042 h 147320"/>
              <a:gd name="T16" fmla="*/ 40803 w 122555"/>
              <a:gd name="T17" fmla="*/ 29073 h 147320"/>
              <a:gd name="T18" fmla="*/ 49561 w 122555"/>
              <a:gd name="T19" fmla="*/ 28765 h 147320"/>
              <a:gd name="T20" fmla="*/ 58073 w 122555"/>
              <a:gd name="T21" fmla="*/ 27887 h 147320"/>
              <a:gd name="T22" fmla="*/ 65718 w 122555"/>
              <a:gd name="T23" fmla="*/ 26461 h 147320"/>
              <a:gd name="T24" fmla="*/ 71881 w 122555"/>
              <a:gd name="T25" fmla="*/ 24543 h 147320"/>
              <a:gd name="T26" fmla="*/ 62992 w 122555"/>
              <a:gd name="T27" fmla="*/ 22158 h 147320"/>
              <a:gd name="T28" fmla="*/ 40803 w 122555"/>
              <a:gd name="T29" fmla="*/ 22158 h 147320"/>
              <a:gd name="T30" fmla="*/ 34655 w 122555"/>
              <a:gd name="T31" fmla="*/ 21871 h 147320"/>
              <a:gd name="T32" fmla="*/ 29101 w 122555"/>
              <a:gd name="T33" fmla="*/ 20963 h 147320"/>
              <a:gd name="T34" fmla="*/ 24946 w 122555"/>
              <a:gd name="T35" fmla="*/ 19327 h 147320"/>
              <a:gd name="T36" fmla="*/ 22973 w 122555"/>
              <a:gd name="T37" fmla="*/ 16896 h 147320"/>
              <a:gd name="T38" fmla="*/ 74844 w 122555"/>
              <a:gd name="T39" fmla="*/ 16896 h 147320"/>
              <a:gd name="T40" fmla="*/ 75024 w 122555"/>
              <a:gd name="T41" fmla="*/ 16364 h 147320"/>
              <a:gd name="T42" fmla="*/ 75185 w 122555"/>
              <a:gd name="T43" fmla="*/ 15619 h 147320"/>
              <a:gd name="T44" fmla="*/ 75185 w 122555"/>
              <a:gd name="T45" fmla="*/ 14555 h 147320"/>
              <a:gd name="T46" fmla="*/ 73804 w 122555"/>
              <a:gd name="T47" fmla="*/ 11362 h 147320"/>
              <a:gd name="T48" fmla="*/ 23295 w 122555"/>
              <a:gd name="T49" fmla="*/ 11362 h 147320"/>
              <a:gd name="T50" fmla="*/ 24707 w 122555"/>
              <a:gd name="T51" fmla="*/ 9399 h 147320"/>
              <a:gd name="T52" fmla="*/ 27618 w 122555"/>
              <a:gd name="T53" fmla="*/ 7818 h 147320"/>
              <a:gd name="T54" fmla="*/ 31921 w 122555"/>
              <a:gd name="T55" fmla="*/ 6757 h 147320"/>
              <a:gd name="T56" fmla="*/ 37512 w 122555"/>
              <a:gd name="T57" fmla="*/ 6377 h 147320"/>
              <a:gd name="T58" fmla="*/ 68817 w 122555"/>
              <a:gd name="T59" fmla="*/ 6377 h 147320"/>
              <a:gd name="T60" fmla="*/ 65598 w 122555"/>
              <a:gd name="T61" fmla="*/ 4287 h 147320"/>
              <a:gd name="T62" fmla="*/ 54124 w 122555"/>
              <a:gd name="T63" fmla="*/ 1155 h 147320"/>
              <a:gd name="T64" fmla="*/ 38660 w 122555"/>
              <a:gd name="T65" fmla="*/ 0 h 147320"/>
              <a:gd name="T66" fmla="*/ 55679 w 122555"/>
              <a:gd name="T67" fmla="*/ 20189 h 147320"/>
              <a:gd name="T68" fmla="*/ 52851 w 122555"/>
              <a:gd name="T69" fmla="*/ 21012 h 147320"/>
              <a:gd name="T70" fmla="*/ 49368 w 122555"/>
              <a:gd name="T71" fmla="*/ 21626 h 147320"/>
              <a:gd name="T72" fmla="*/ 45322 w 122555"/>
              <a:gd name="T73" fmla="*/ 22020 h 147320"/>
              <a:gd name="T74" fmla="*/ 40803 w 122555"/>
              <a:gd name="T75" fmla="*/ 22158 h 147320"/>
              <a:gd name="T76" fmla="*/ 62992 w 122555"/>
              <a:gd name="T77" fmla="*/ 22158 h 147320"/>
              <a:gd name="T78" fmla="*/ 55679 w 122555"/>
              <a:gd name="T79" fmla="*/ 20189 h 147320"/>
              <a:gd name="T80" fmla="*/ 68817 w 122555"/>
              <a:gd name="T81" fmla="*/ 6377 h 147320"/>
              <a:gd name="T82" fmla="*/ 37512 w 122555"/>
              <a:gd name="T83" fmla="*/ 6377 h 147320"/>
              <a:gd name="T84" fmla="*/ 44168 w 122555"/>
              <a:gd name="T85" fmla="*/ 6806 h 147320"/>
              <a:gd name="T86" fmla="*/ 48869 w 122555"/>
              <a:gd name="T87" fmla="*/ 7936 h 147320"/>
              <a:gd name="T88" fmla="*/ 51778 w 122555"/>
              <a:gd name="T89" fmla="*/ 9538 h 147320"/>
              <a:gd name="T90" fmla="*/ 53042 w 122555"/>
              <a:gd name="T91" fmla="*/ 11362 h 147320"/>
              <a:gd name="T92" fmla="*/ 73804 w 122555"/>
              <a:gd name="T93" fmla="*/ 11362 h 147320"/>
              <a:gd name="T94" fmla="*/ 72733 w 122555"/>
              <a:gd name="T95" fmla="*/ 8915 h 147320"/>
              <a:gd name="T96" fmla="*/ 68817 w 122555"/>
              <a:gd name="T97" fmla="*/ 6377 h 1473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555"/>
              <a:gd name="T148" fmla="*/ 0 h 147320"/>
              <a:gd name="T149" fmla="*/ 122555 w 122555"/>
              <a:gd name="T150" fmla="*/ 147320 h 1473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555" h="147320">
                <a:moveTo>
                  <a:pt x="62750" y="0"/>
                </a:moveTo>
                <a:lnTo>
                  <a:pt x="37895" y="5409"/>
                </a:lnTo>
                <a:lnTo>
                  <a:pt x="17997" y="20548"/>
                </a:lnTo>
                <a:lnTo>
                  <a:pt x="4788" y="43784"/>
                </a:lnTo>
                <a:lnTo>
                  <a:pt x="0" y="73482"/>
                </a:lnTo>
                <a:lnTo>
                  <a:pt x="4653" y="103716"/>
                </a:lnTo>
                <a:lnTo>
                  <a:pt x="17927" y="126819"/>
                </a:lnTo>
                <a:lnTo>
                  <a:pt x="38795" y="141572"/>
                </a:lnTo>
                <a:lnTo>
                  <a:pt x="66230" y="146761"/>
                </a:lnTo>
                <a:lnTo>
                  <a:pt x="80448" y="145227"/>
                </a:lnTo>
                <a:lnTo>
                  <a:pt x="94260" y="140766"/>
                </a:lnTo>
                <a:lnTo>
                  <a:pt x="106665" y="133591"/>
                </a:lnTo>
                <a:lnTo>
                  <a:pt x="116662" y="123913"/>
                </a:lnTo>
                <a:lnTo>
                  <a:pt x="102234" y="111848"/>
                </a:lnTo>
                <a:lnTo>
                  <a:pt x="66230" y="111848"/>
                </a:lnTo>
                <a:lnTo>
                  <a:pt x="56243" y="110414"/>
                </a:lnTo>
                <a:lnTo>
                  <a:pt x="47234" y="105810"/>
                </a:lnTo>
                <a:lnTo>
                  <a:pt x="40487" y="97586"/>
                </a:lnTo>
                <a:lnTo>
                  <a:pt x="37287" y="85293"/>
                </a:lnTo>
                <a:lnTo>
                  <a:pt x="121475" y="85293"/>
                </a:lnTo>
                <a:lnTo>
                  <a:pt x="121767" y="82613"/>
                </a:lnTo>
                <a:lnTo>
                  <a:pt x="122034" y="78854"/>
                </a:lnTo>
                <a:lnTo>
                  <a:pt x="122034" y="73482"/>
                </a:lnTo>
                <a:lnTo>
                  <a:pt x="119781" y="57391"/>
                </a:lnTo>
                <a:lnTo>
                  <a:pt x="37807" y="57391"/>
                </a:lnTo>
                <a:lnTo>
                  <a:pt x="40100" y="47456"/>
                </a:lnTo>
                <a:lnTo>
                  <a:pt x="44826" y="39457"/>
                </a:lnTo>
                <a:lnTo>
                  <a:pt x="51811" y="34122"/>
                </a:lnTo>
                <a:lnTo>
                  <a:pt x="60883" y="32181"/>
                </a:lnTo>
                <a:lnTo>
                  <a:pt x="111686" y="32181"/>
                </a:lnTo>
                <a:lnTo>
                  <a:pt x="106470" y="21653"/>
                </a:lnTo>
                <a:lnTo>
                  <a:pt x="87851" y="5823"/>
                </a:lnTo>
                <a:lnTo>
                  <a:pt x="62750" y="0"/>
                </a:lnTo>
                <a:close/>
              </a:path>
              <a:path w="122555" h="147320">
                <a:moveTo>
                  <a:pt x="90373" y="101930"/>
                </a:moveTo>
                <a:lnTo>
                  <a:pt x="85775" y="106078"/>
                </a:lnTo>
                <a:lnTo>
                  <a:pt x="80121" y="109199"/>
                </a:lnTo>
                <a:lnTo>
                  <a:pt x="73556" y="111165"/>
                </a:lnTo>
                <a:lnTo>
                  <a:pt x="66230" y="111848"/>
                </a:lnTo>
                <a:lnTo>
                  <a:pt x="102234" y="111848"/>
                </a:lnTo>
                <a:lnTo>
                  <a:pt x="90373" y="101930"/>
                </a:lnTo>
                <a:close/>
              </a:path>
              <a:path w="122555" h="147320">
                <a:moveTo>
                  <a:pt x="111686" y="32181"/>
                </a:moveTo>
                <a:lnTo>
                  <a:pt x="60883" y="32181"/>
                </a:lnTo>
                <a:lnTo>
                  <a:pt x="71684" y="34347"/>
                </a:lnTo>
                <a:lnTo>
                  <a:pt x="79317" y="40057"/>
                </a:lnTo>
                <a:lnTo>
                  <a:pt x="84036" y="48132"/>
                </a:lnTo>
                <a:lnTo>
                  <a:pt x="86093" y="57391"/>
                </a:lnTo>
                <a:lnTo>
                  <a:pt x="119781" y="57391"/>
                </a:lnTo>
                <a:lnTo>
                  <a:pt x="118050" y="45027"/>
                </a:lnTo>
                <a:lnTo>
                  <a:pt x="111686" y="32181"/>
                </a:lnTo>
                <a:close/>
              </a:path>
            </a:pathLst>
          </a:custGeom>
          <a:solidFill>
            <a:srgbClr val="FFFFFF"/>
          </a:solidFill>
          <a:ln w="9525">
            <a:noFill/>
            <a:round/>
            <a:headEnd/>
            <a:tailEnd/>
          </a:ln>
        </p:spPr>
        <p:txBody>
          <a:bodyPr lIns="0" tIns="0" rIns="0" bIns="0"/>
          <a:lstStyle/>
          <a:p>
            <a:pPr eaLnBrk="0" hangingPunct="0"/>
            <a:endParaRPr lang="en-US"/>
          </a:p>
        </p:txBody>
      </p:sp>
      <p:sp>
        <p:nvSpPr>
          <p:cNvPr id="5134" name="object 17"/>
          <p:cNvSpPr>
            <a:spLocks/>
          </p:cNvSpPr>
          <p:nvPr/>
        </p:nvSpPr>
        <p:spPr bwMode="auto">
          <a:xfrm>
            <a:off x="2011363" y="173038"/>
            <a:ext cx="122237" cy="195262"/>
          </a:xfrm>
          <a:custGeom>
            <a:avLst/>
            <a:gdLst>
              <a:gd name="T0" fmla="*/ 196264 w 121919"/>
              <a:gd name="T1" fmla="*/ 99599 h 195579"/>
              <a:gd name="T2" fmla="*/ 137503 w 121919"/>
              <a:gd name="T3" fmla="*/ 99599 h 195579"/>
              <a:gd name="T4" fmla="*/ 136214 w 121919"/>
              <a:gd name="T5" fmla="*/ 107109 h 195579"/>
              <a:gd name="T6" fmla="*/ 131866 w 121919"/>
              <a:gd name="T7" fmla="*/ 112884 h 195579"/>
              <a:gd name="T8" fmla="*/ 123747 w 121919"/>
              <a:gd name="T9" fmla="*/ 117200 h 195579"/>
              <a:gd name="T10" fmla="*/ 111152 w 121919"/>
              <a:gd name="T11" fmla="*/ 120346 h 195579"/>
              <a:gd name="T12" fmla="*/ 92033 w 121919"/>
              <a:gd name="T13" fmla="*/ 125539 h 195579"/>
              <a:gd name="T14" fmla="*/ 85803 w 121919"/>
              <a:gd name="T15" fmla="*/ 131238 h 195579"/>
              <a:gd name="T16" fmla="*/ 88137 w 121919"/>
              <a:gd name="T17" fmla="*/ 136863 h 195579"/>
              <a:gd name="T18" fmla="*/ 94693 w 121919"/>
              <a:gd name="T19" fmla="*/ 141831 h 195579"/>
              <a:gd name="T20" fmla="*/ 104154 w 121919"/>
              <a:gd name="T21" fmla="*/ 144045 h 195579"/>
              <a:gd name="T22" fmla="*/ 117448 w 121919"/>
              <a:gd name="T23" fmla="*/ 143642 h 195579"/>
              <a:gd name="T24" fmla="*/ 186566 w 121919"/>
              <a:gd name="T25" fmla="*/ 121452 h 195579"/>
              <a:gd name="T26" fmla="*/ 195310 w 121919"/>
              <a:gd name="T27" fmla="*/ 106850 h 195579"/>
              <a:gd name="T28" fmla="*/ 196264 w 121919"/>
              <a:gd name="T29" fmla="*/ 99599 h 195579"/>
              <a:gd name="T30" fmla="*/ 89058 w 121919"/>
              <a:gd name="T31" fmla="*/ 0 h 195579"/>
              <a:gd name="T32" fmla="*/ 51192 w 121919"/>
              <a:gd name="T33" fmla="*/ 3892 h 195579"/>
              <a:gd name="T34" fmla="*/ 23244 w 121919"/>
              <a:gd name="T35" fmla="*/ 14775 h 195579"/>
              <a:gd name="T36" fmla="*/ 5938 w 121919"/>
              <a:gd name="T37" fmla="*/ 31485 h 195579"/>
              <a:gd name="T38" fmla="*/ 0 w 121919"/>
              <a:gd name="T39" fmla="*/ 52856 h 195579"/>
              <a:gd name="T40" fmla="*/ 7038 w 121919"/>
              <a:gd name="T41" fmla="*/ 77910 h 195579"/>
              <a:gd name="T42" fmla="*/ 26200 w 121919"/>
              <a:gd name="T43" fmla="*/ 95164 h 195579"/>
              <a:gd name="T44" fmla="*/ 54519 w 121919"/>
              <a:gd name="T45" fmla="*/ 105143 h 195579"/>
              <a:gd name="T46" fmla="*/ 89058 w 121919"/>
              <a:gd name="T47" fmla="*/ 108351 h 195579"/>
              <a:gd name="T48" fmla="*/ 104234 w 121919"/>
              <a:gd name="T49" fmla="*/ 107621 h 195579"/>
              <a:gd name="T50" fmla="*/ 117208 w 121919"/>
              <a:gd name="T51" fmla="*/ 105682 h 195579"/>
              <a:gd name="T52" fmla="*/ 128221 w 121919"/>
              <a:gd name="T53" fmla="*/ 102886 h 195579"/>
              <a:gd name="T54" fmla="*/ 137503 w 121919"/>
              <a:gd name="T55" fmla="*/ 99599 h 195579"/>
              <a:gd name="T56" fmla="*/ 196264 w 121919"/>
              <a:gd name="T57" fmla="*/ 99599 h 195579"/>
              <a:gd name="T58" fmla="*/ 197751 w 121919"/>
              <a:gd name="T59" fmla="*/ 88510 h 195579"/>
              <a:gd name="T60" fmla="*/ 197751 w 121919"/>
              <a:gd name="T61" fmla="*/ 82567 h 195579"/>
              <a:gd name="T62" fmla="*/ 100423 w 121919"/>
              <a:gd name="T63" fmla="*/ 82567 h 195579"/>
              <a:gd name="T64" fmla="*/ 84333 w 121919"/>
              <a:gd name="T65" fmla="*/ 80842 h 195579"/>
              <a:gd name="T66" fmla="*/ 71927 w 121919"/>
              <a:gd name="T67" fmla="*/ 75444 h 195579"/>
              <a:gd name="T68" fmla="*/ 63951 w 121919"/>
              <a:gd name="T69" fmla="*/ 66034 h 195579"/>
              <a:gd name="T70" fmla="*/ 61123 w 121919"/>
              <a:gd name="T71" fmla="*/ 52278 h 195579"/>
              <a:gd name="T72" fmla="*/ 63465 w 121919"/>
              <a:gd name="T73" fmla="*/ 40780 h 195579"/>
              <a:gd name="T74" fmla="*/ 70340 w 121919"/>
              <a:gd name="T75" fmla="*/ 32475 h 195579"/>
              <a:gd name="T76" fmla="*/ 81555 w 121919"/>
              <a:gd name="T77" fmla="*/ 27437 h 195579"/>
              <a:gd name="T78" fmla="*/ 96903 w 121919"/>
              <a:gd name="T79" fmla="*/ 25739 h 195579"/>
              <a:gd name="T80" fmla="*/ 177125 w 121919"/>
              <a:gd name="T81" fmla="*/ 25739 h 195579"/>
              <a:gd name="T82" fmla="*/ 145566 w 121919"/>
              <a:gd name="T83" fmla="*/ 11686 h 195579"/>
              <a:gd name="T84" fmla="*/ 133274 w 121919"/>
              <a:gd name="T85" fmla="*/ 6850 h 195579"/>
              <a:gd name="T86" fmla="*/ 120139 w 121919"/>
              <a:gd name="T87" fmla="*/ 3169 h 195579"/>
              <a:gd name="T88" fmla="*/ 105587 w 121919"/>
              <a:gd name="T89" fmla="*/ 832 h 195579"/>
              <a:gd name="T90" fmla="*/ 89058 w 121919"/>
              <a:gd name="T91" fmla="*/ 0 h 195579"/>
              <a:gd name="T92" fmla="*/ 177125 w 121919"/>
              <a:gd name="T93" fmla="*/ 25739 h 195579"/>
              <a:gd name="T94" fmla="*/ 96903 w 121919"/>
              <a:gd name="T95" fmla="*/ 25739 h 195579"/>
              <a:gd name="T96" fmla="*/ 109336 w 121919"/>
              <a:gd name="T97" fmla="*/ 26323 h 195579"/>
              <a:gd name="T98" fmla="*/ 120319 w 121919"/>
              <a:gd name="T99" fmla="*/ 28039 h 195579"/>
              <a:gd name="T100" fmla="*/ 129773 w 121919"/>
              <a:gd name="T101" fmla="*/ 30842 h 195579"/>
              <a:gd name="T102" fmla="*/ 137503 w 121919"/>
              <a:gd name="T103" fmla="*/ 34648 h 195579"/>
              <a:gd name="T104" fmla="*/ 137503 w 121919"/>
              <a:gd name="T105" fmla="*/ 73865 h 195579"/>
              <a:gd name="T106" fmla="*/ 130662 w 121919"/>
              <a:gd name="T107" fmla="*/ 77395 h 195579"/>
              <a:gd name="T108" fmla="*/ 122723 w 121919"/>
              <a:gd name="T109" fmla="*/ 80142 h 195579"/>
              <a:gd name="T110" fmla="*/ 112902 w 121919"/>
              <a:gd name="T111" fmla="*/ 81929 h 195579"/>
              <a:gd name="T112" fmla="*/ 100423 w 121919"/>
              <a:gd name="T113" fmla="*/ 82567 h 195579"/>
              <a:gd name="T114" fmla="*/ 197751 w 121919"/>
              <a:gd name="T115" fmla="*/ 82567 h 195579"/>
              <a:gd name="T116" fmla="*/ 197751 w 121919"/>
              <a:gd name="T117" fmla="*/ 46526 h 195579"/>
              <a:gd name="T118" fmla="*/ 197192 w 121919"/>
              <a:gd name="T119" fmla="*/ 39396 h 195579"/>
              <a:gd name="T120" fmla="*/ 194524 w 121919"/>
              <a:gd name="T121" fmla="*/ 34784 h 195579"/>
              <a:gd name="T122" fmla="*/ 188287 w 121919"/>
              <a:gd name="T123" fmla="*/ 30832 h 195579"/>
              <a:gd name="T124" fmla="*/ 177125 w 121919"/>
              <a:gd name="T125" fmla="*/ 25739 h 19557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1919"/>
              <a:gd name="T190" fmla="*/ 0 h 195579"/>
              <a:gd name="T191" fmla="*/ 121919 w 121919"/>
              <a:gd name="T192" fmla="*/ 195579 h 19557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1919" h="195579">
                <a:moveTo>
                  <a:pt x="120584" y="134899"/>
                </a:moveTo>
                <a:lnTo>
                  <a:pt x="84480" y="134899"/>
                </a:lnTo>
                <a:lnTo>
                  <a:pt x="83688" y="145069"/>
                </a:lnTo>
                <a:lnTo>
                  <a:pt x="81018" y="152884"/>
                </a:lnTo>
                <a:lnTo>
                  <a:pt x="76031" y="158729"/>
                </a:lnTo>
                <a:lnTo>
                  <a:pt x="68287" y="162991"/>
                </a:lnTo>
                <a:lnTo>
                  <a:pt x="56546" y="170025"/>
                </a:lnTo>
                <a:lnTo>
                  <a:pt x="52717" y="177744"/>
                </a:lnTo>
                <a:lnTo>
                  <a:pt x="54146" y="185360"/>
                </a:lnTo>
                <a:lnTo>
                  <a:pt x="58178" y="192087"/>
                </a:lnTo>
                <a:lnTo>
                  <a:pt x="63988" y="195093"/>
                </a:lnTo>
                <a:lnTo>
                  <a:pt x="72158" y="194541"/>
                </a:lnTo>
                <a:lnTo>
                  <a:pt x="114625" y="164488"/>
                </a:lnTo>
                <a:lnTo>
                  <a:pt x="119986" y="144713"/>
                </a:lnTo>
                <a:lnTo>
                  <a:pt x="120584" y="134899"/>
                </a:lnTo>
                <a:close/>
              </a:path>
              <a:path w="121919" h="195579">
                <a:moveTo>
                  <a:pt x="54711" y="0"/>
                </a:moveTo>
                <a:lnTo>
                  <a:pt x="31455" y="5265"/>
                </a:lnTo>
                <a:lnTo>
                  <a:pt x="14282" y="20007"/>
                </a:lnTo>
                <a:lnTo>
                  <a:pt x="3646" y="42642"/>
                </a:lnTo>
                <a:lnTo>
                  <a:pt x="0" y="71589"/>
                </a:lnTo>
                <a:lnTo>
                  <a:pt x="4326" y="105520"/>
                </a:lnTo>
                <a:lnTo>
                  <a:pt x="16097" y="128890"/>
                </a:lnTo>
                <a:lnTo>
                  <a:pt x="33497" y="142400"/>
                </a:lnTo>
                <a:lnTo>
                  <a:pt x="54711" y="146748"/>
                </a:lnTo>
                <a:lnTo>
                  <a:pt x="64042" y="145763"/>
                </a:lnTo>
                <a:lnTo>
                  <a:pt x="72015" y="143133"/>
                </a:lnTo>
                <a:lnTo>
                  <a:pt x="78778" y="139349"/>
                </a:lnTo>
                <a:lnTo>
                  <a:pt x="84480" y="134899"/>
                </a:lnTo>
                <a:lnTo>
                  <a:pt x="120584" y="134899"/>
                </a:lnTo>
                <a:lnTo>
                  <a:pt x="121500" y="119875"/>
                </a:lnTo>
                <a:lnTo>
                  <a:pt x="121500" y="111823"/>
                </a:lnTo>
                <a:lnTo>
                  <a:pt x="61696" y="111823"/>
                </a:lnTo>
                <a:lnTo>
                  <a:pt x="51811" y="109487"/>
                </a:lnTo>
                <a:lnTo>
                  <a:pt x="44191" y="102176"/>
                </a:lnTo>
                <a:lnTo>
                  <a:pt x="39288" y="89433"/>
                </a:lnTo>
                <a:lnTo>
                  <a:pt x="37553" y="70802"/>
                </a:lnTo>
                <a:lnTo>
                  <a:pt x="38990" y="55231"/>
                </a:lnTo>
                <a:lnTo>
                  <a:pt x="43216" y="43983"/>
                </a:lnTo>
                <a:lnTo>
                  <a:pt x="50107" y="37159"/>
                </a:lnTo>
                <a:lnTo>
                  <a:pt x="59537" y="34861"/>
                </a:lnTo>
                <a:lnTo>
                  <a:pt x="108826" y="34861"/>
                </a:lnTo>
                <a:lnTo>
                  <a:pt x="89433" y="15824"/>
                </a:lnTo>
                <a:lnTo>
                  <a:pt x="81881" y="9274"/>
                </a:lnTo>
                <a:lnTo>
                  <a:pt x="73810" y="4287"/>
                </a:lnTo>
                <a:lnTo>
                  <a:pt x="64871" y="1113"/>
                </a:lnTo>
                <a:lnTo>
                  <a:pt x="54711" y="0"/>
                </a:lnTo>
                <a:close/>
              </a:path>
              <a:path w="121919" h="195579">
                <a:moveTo>
                  <a:pt x="108826" y="34861"/>
                </a:moveTo>
                <a:lnTo>
                  <a:pt x="59537" y="34861"/>
                </a:lnTo>
                <a:lnTo>
                  <a:pt x="67174" y="35651"/>
                </a:lnTo>
                <a:lnTo>
                  <a:pt x="73923" y="37974"/>
                </a:lnTo>
                <a:lnTo>
                  <a:pt x="79728" y="41771"/>
                </a:lnTo>
                <a:lnTo>
                  <a:pt x="84480" y="46926"/>
                </a:lnTo>
                <a:lnTo>
                  <a:pt x="84480" y="100037"/>
                </a:lnTo>
                <a:lnTo>
                  <a:pt x="80279" y="104820"/>
                </a:lnTo>
                <a:lnTo>
                  <a:pt x="75398" y="108545"/>
                </a:lnTo>
                <a:lnTo>
                  <a:pt x="69362" y="110962"/>
                </a:lnTo>
                <a:lnTo>
                  <a:pt x="61696" y="111823"/>
                </a:lnTo>
                <a:lnTo>
                  <a:pt x="121500" y="111823"/>
                </a:lnTo>
                <a:lnTo>
                  <a:pt x="121500" y="63017"/>
                </a:lnTo>
                <a:lnTo>
                  <a:pt x="121154" y="53354"/>
                </a:lnTo>
                <a:lnTo>
                  <a:pt x="119516" y="47110"/>
                </a:lnTo>
                <a:lnTo>
                  <a:pt x="115678" y="41757"/>
                </a:lnTo>
                <a:lnTo>
                  <a:pt x="108826" y="34861"/>
                </a:lnTo>
                <a:close/>
              </a:path>
            </a:pathLst>
          </a:custGeom>
          <a:solidFill>
            <a:srgbClr val="FFFFFF"/>
          </a:solidFill>
          <a:ln w="9525">
            <a:noFill/>
            <a:round/>
            <a:headEnd/>
            <a:tailEnd/>
          </a:ln>
        </p:spPr>
        <p:txBody>
          <a:bodyPr lIns="0" tIns="0" rIns="0" bIns="0"/>
          <a:lstStyle/>
          <a:p>
            <a:pPr eaLnBrk="0" hangingPunct="0"/>
            <a:endParaRPr lang="en-US"/>
          </a:p>
        </p:txBody>
      </p:sp>
      <p:sp>
        <p:nvSpPr>
          <p:cNvPr id="5135" name="object 18"/>
          <p:cNvSpPr>
            <a:spLocks/>
          </p:cNvSpPr>
          <p:nvPr/>
        </p:nvSpPr>
        <p:spPr bwMode="auto">
          <a:xfrm>
            <a:off x="2138363" y="174625"/>
            <a:ext cx="134937" cy="192088"/>
          </a:xfrm>
          <a:custGeom>
            <a:avLst/>
            <a:gdLst>
              <a:gd name="T0" fmla="*/ 47237 w 134619"/>
              <a:gd name="T1" fmla="*/ 695 h 191770"/>
              <a:gd name="T2" fmla="*/ 23505 w 134619"/>
              <a:gd name="T3" fmla="*/ 3579 h 191770"/>
              <a:gd name="T4" fmla="*/ 6680 w 134619"/>
              <a:gd name="T5" fmla="*/ 12386 h 191770"/>
              <a:gd name="T6" fmla="*/ 0 w 134619"/>
              <a:gd name="T7" fmla="*/ 28231 h 191770"/>
              <a:gd name="T8" fmla="*/ 6667 w 134619"/>
              <a:gd name="T9" fmla="*/ 52197 h 191770"/>
              <a:gd name="T10" fmla="*/ 51166 w 134619"/>
              <a:gd name="T11" fmla="*/ 152593 h 191770"/>
              <a:gd name="T12" fmla="*/ 58462 w 134619"/>
              <a:gd name="T13" fmla="*/ 172360 h 191770"/>
              <a:gd name="T14" fmla="*/ 60507 w 134619"/>
              <a:gd name="T15" fmla="*/ 192753 h 191770"/>
              <a:gd name="T16" fmla="*/ 57832 w 134619"/>
              <a:gd name="T17" fmla="*/ 213514 h 191770"/>
              <a:gd name="T18" fmla="*/ 50954 w 134619"/>
              <a:gd name="T19" fmla="*/ 234364 h 191770"/>
              <a:gd name="T20" fmla="*/ 39739 w 134619"/>
              <a:gd name="T21" fmla="*/ 260343 h 191770"/>
              <a:gd name="T22" fmla="*/ 58735 w 134619"/>
              <a:gd name="T23" fmla="*/ 260736 h 191770"/>
              <a:gd name="T24" fmla="*/ 77299 w 134619"/>
              <a:gd name="T25" fmla="*/ 259739 h 191770"/>
              <a:gd name="T26" fmla="*/ 93396 w 134619"/>
              <a:gd name="T27" fmla="*/ 254089 h 191770"/>
              <a:gd name="T28" fmla="*/ 105024 w 134619"/>
              <a:gd name="T29" fmla="*/ 240521 h 191770"/>
              <a:gd name="T30" fmla="*/ 152004 w 134619"/>
              <a:gd name="T31" fmla="*/ 132180 h 191770"/>
              <a:gd name="T32" fmla="*/ 96424 w 134619"/>
              <a:gd name="T33" fmla="*/ 132180 h 191770"/>
              <a:gd name="T34" fmla="*/ 93256 w 134619"/>
              <a:gd name="T35" fmla="*/ 121950 h 191770"/>
              <a:gd name="T36" fmla="*/ 90146 w 134619"/>
              <a:gd name="T37" fmla="*/ 112595 h 191770"/>
              <a:gd name="T38" fmla="*/ 86682 w 134619"/>
              <a:gd name="T39" fmla="*/ 102785 h 191770"/>
              <a:gd name="T40" fmla="*/ 83091 w 134619"/>
              <a:gd name="T41" fmla="*/ 93214 h 191770"/>
              <a:gd name="T42" fmla="*/ 47237 w 134619"/>
              <a:gd name="T43" fmla="*/ 695 h 191770"/>
              <a:gd name="T44" fmla="*/ 184899 w 134619"/>
              <a:gd name="T45" fmla="*/ 0 h 191770"/>
              <a:gd name="T46" fmla="*/ 135902 w 134619"/>
              <a:gd name="T47" fmla="*/ 30142 h 191770"/>
              <a:gd name="T48" fmla="*/ 111442 w 134619"/>
              <a:gd name="T49" fmla="*/ 93214 h 191770"/>
              <a:gd name="T50" fmla="*/ 98018 w 134619"/>
              <a:gd name="T51" fmla="*/ 132127 h 191770"/>
              <a:gd name="T52" fmla="*/ 96424 w 134619"/>
              <a:gd name="T53" fmla="*/ 132180 h 191770"/>
              <a:gd name="T54" fmla="*/ 152004 w 134619"/>
              <a:gd name="T55" fmla="*/ 132180 h 191770"/>
              <a:gd name="T56" fmla="*/ 209029 w 134619"/>
              <a:gd name="T57" fmla="*/ 695 h 191770"/>
              <a:gd name="T58" fmla="*/ 184899 w 134619"/>
              <a:gd name="T59" fmla="*/ 0 h 19177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34619"/>
              <a:gd name="T91" fmla="*/ 0 h 191770"/>
              <a:gd name="T92" fmla="*/ 134619 w 134619"/>
              <a:gd name="T93" fmla="*/ 191770 h 19177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34619" h="191770">
                <a:moveTo>
                  <a:pt x="30389" y="508"/>
                </a:moveTo>
                <a:lnTo>
                  <a:pt x="15120" y="2624"/>
                </a:lnTo>
                <a:lnTo>
                  <a:pt x="4300" y="9089"/>
                </a:lnTo>
                <a:lnTo>
                  <a:pt x="0" y="20709"/>
                </a:lnTo>
                <a:lnTo>
                  <a:pt x="4291" y="38291"/>
                </a:lnTo>
                <a:lnTo>
                  <a:pt x="32916" y="111938"/>
                </a:lnTo>
                <a:lnTo>
                  <a:pt x="37606" y="126436"/>
                </a:lnTo>
                <a:lnTo>
                  <a:pt x="38923" y="141396"/>
                </a:lnTo>
                <a:lnTo>
                  <a:pt x="37203" y="156622"/>
                </a:lnTo>
                <a:lnTo>
                  <a:pt x="32777" y="171920"/>
                </a:lnTo>
                <a:lnTo>
                  <a:pt x="25563" y="190983"/>
                </a:lnTo>
                <a:lnTo>
                  <a:pt x="37781" y="191270"/>
                </a:lnTo>
                <a:lnTo>
                  <a:pt x="49720" y="190537"/>
                </a:lnTo>
                <a:lnTo>
                  <a:pt x="60080" y="186391"/>
                </a:lnTo>
                <a:lnTo>
                  <a:pt x="67562" y="176442"/>
                </a:lnTo>
                <a:lnTo>
                  <a:pt x="97779" y="96965"/>
                </a:lnTo>
                <a:lnTo>
                  <a:pt x="62025" y="96965"/>
                </a:lnTo>
                <a:lnTo>
                  <a:pt x="59987" y="89458"/>
                </a:lnTo>
                <a:lnTo>
                  <a:pt x="57988" y="82595"/>
                </a:lnTo>
                <a:lnTo>
                  <a:pt x="55762" y="75398"/>
                </a:lnTo>
                <a:lnTo>
                  <a:pt x="53452" y="68377"/>
                </a:lnTo>
                <a:lnTo>
                  <a:pt x="30389" y="508"/>
                </a:lnTo>
                <a:close/>
              </a:path>
              <a:path w="134619" h="191770">
                <a:moveTo>
                  <a:pt x="118930" y="0"/>
                </a:moveTo>
                <a:lnTo>
                  <a:pt x="87425" y="22111"/>
                </a:lnTo>
                <a:lnTo>
                  <a:pt x="71689" y="68377"/>
                </a:lnTo>
                <a:lnTo>
                  <a:pt x="63053" y="96927"/>
                </a:lnTo>
                <a:lnTo>
                  <a:pt x="62025" y="96965"/>
                </a:lnTo>
                <a:lnTo>
                  <a:pt x="97779" y="96965"/>
                </a:lnTo>
                <a:lnTo>
                  <a:pt x="134453" y="508"/>
                </a:lnTo>
                <a:lnTo>
                  <a:pt x="118930" y="0"/>
                </a:lnTo>
                <a:close/>
              </a:path>
            </a:pathLst>
          </a:custGeom>
          <a:solidFill>
            <a:srgbClr val="FFFFFF"/>
          </a:solidFill>
          <a:ln w="9525">
            <a:noFill/>
            <a:round/>
            <a:headEnd/>
            <a:tailEnd/>
          </a:ln>
        </p:spPr>
        <p:txBody>
          <a:bodyPr lIns="0" tIns="0" rIns="0" bIns="0"/>
          <a:lstStyle/>
          <a:p>
            <a:pPr eaLnBrk="0" hangingPunct="0"/>
            <a:endParaRPr lang="en-US"/>
          </a:p>
        </p:txBody>
      </p:sp>
      <p:sp>
        <p:nvSpPr>
          <p:cNvPr id="5136" name="object 19"/>
          <p:cNvSpPr>
            <a:spLocks/>
          </p:cNvSpPr>
          <p:nvPr/>
        </p:nvSpPr>
        <p:spPr bwMode="auto">
          <a:xfrm>
            <a:off x="2293938" y="115888"/>
            <a:ext cx="68262" cy="93662"/>
          </a:xfrm>
          <a:custGeom>
            <a:avLst/>
            <a:gdLst>
              <a:gd name="T0" fmla="*/ 116261 w 67944"/>
              <a:gd name="T1" fmla="*/ 4280 h 93979"/>
              <a:gd name="T2" fmla="*/ 126412 w 67944"/>
              <a:gd name="T3" fmla="*/ 7064 h 93979"/>
              <a:gd name="T4" fmla="*/ 132067 w 67944"/>
              <a:gd name="T5" fmla="*/ 12054 h 93979"/>
              <a:gd name="T6" fmla="*/ 132839 w 67944"/>
              <a:gd name="T7" fmla="*/ 44682 h 93979"/>
              <a:gd name="T8" fmla="*/ 133937 w 67944"/>
              <a:gd name="T9" fmla="*/ 48210 h 93979"/>
              <a:gd name="T10" fmla="*/ 162042 w 67944"/>
              <a:gd name="T11" fmla="*/ 49930 h 93979"/>
              <a:gd name="T12" fmla="*/ 160527 w 67944"/>
              <a:gd name="T13" fmla="*/ 46345 h 93979"/>
              <a:gd name="T14" fmla="*/ 159634 w 67944"/>
              <a:gd name="T15" fmla="*/ 42917 h 93979"/>
              <a:gd name="T16" fmla="*/ 158751 w 67944"/>
              <a:gd name="T17" fmla="*/ 13303 h 93979"/>
              <a:gd name="T18" fmla="*/ 153803 w 67944"/>
              <a:gd name="T19" fmla="*/ 6415 h 93979"/>
              <a:gd name="T20" fmla="*/ 59429 w 67944"/>
              <a:gd name="T21" fmla="*/ 4280 h 93979"/>
              <a:gd name="T22" fmla="*/ 29986 w 67944"/>
              <a:gd name="T23" fmla="*/ 4990 h 93979"/>
              <a:gd name="T24" fmla="*/ 35704 w 67944"/>
              <a:gd name="T25" fmla="*/ 9911 h 93979"/>
              <a:gd name="T26" fmla="*/ 63151 w 67944"/>
              <a:gd name="T27" fmla="*/ 35649 h 93979"/>
              <a:gd name="T28" fmla="*/ 63902 w 67944"/>
              <a:gd name="T29" fmla="*/ 19440 h 93979"/>
              <a:gd name="T30" fmla="*/ 69847 w 67944"/>
              <a:gd name="T31" fmla="*/ 12303 h 93979"/>
              <a:gd name="T32" fmla="*/ 62851 w 67944"/>
              <a:gd name="T33" fmla="*/ 11314 h 93979"/>
              <a:gd name="T34" fmla="*/ 62285 w 67944"/>
              <a:gd name="T35" fmla="*/ 7064 h 93979"/>
              <a:gd name="T36" fmla="*/ 59429 w 67944"/>
              <a:gd name="T37" fmla="*/ 4280 h 93979"/>
              <a:gd name="T38" fmla="*/ 103722 w 67944"/>
              <a:gd name="T39" fmla="*/ 0 h 93979"/>
              <a:gd name="T40" fmla="*/ 74681 w 67944"/>
              <a:gd name="T41" fmla="*/ 4801 h 93979"/>
              <a:gd name="T42" fmla="*/ 62851 w 67944"/>
              <a:gd name="T43" fmla="*/ 11314 h 93979"/>
              <a:gd name="T44" fmla="*/ 75043 w 67944"/>
              <a:gd name="T45" fmla="*/ 9457 h 93979"/>
              <a:gd name="T46" fmla="*/ 93758 w 67944"/>
              <a:gd name="T47" fmla="*/ 4280 h 93979"/>
              <a:gd name="T48" fmla="*/ 149457 w 67944"/>
              <a:gd name="T49" fmla="*/ 4044 h 93979"/>
              <a:gd name="T50" fmla="*/ 131673 w 67944"/>
              <a:gd name="T51" fmla="*/ 0 h 93979"/>
              <a:gd name="T52" fmla="*/ 22076 w 67944"/>
              <a:gd name="T53" fmla="*/ 0 h 93979"/>
              <a:gd name="T54" fmla="*/ 8330 w 67944"/>
              <a:gd name="T55" fmla="*/ 2565 h 93979"/>
              <a:gd name="T56" fmla="*/ 308 w 67944"/>
              <a:gd name="T57" fmla="*/ 6450 h 93979"/>
              <a:gd name="T58" fmla="*/ 6083 w 67944"/>
              <a:gd name="T59" fmla="*/ 9911 h 93979"/>
              <a:gd name="T60" fmla="*/ 6415 w 67944"/>
              <a:gd name="T61" fmla="*/ 8343 h 93979"/>
              <a:gd name="T62" fmla="*/ 59429 w 67944"/>
              <a:gd name="T63" fmla="*/ 4280 h 93979"/>
              <a:gd name="T64" fmla="*/ 43027 w 67944"/>
              <a:gd name="T65" fmla="*/ 0 h 939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7944"/>
              <a:gd name="T100" fmla="*/ 0 h 93979"/>
              <a:gd name="T101" fmla="*/ 67944 w 67944"/>
              <a:gd name="T102" fmla="*/ 93979 h 939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7944" h="93979">
                <a:moveTo>
                  <a:pt x="62600" y="8051"/>
                </a:moveTo>
                <a:lnTo>
                  <a:pt x="48552" y="8051"/>
                </a:lnTo>
                <a:lnTo>
                  <a:pt x="51181" y="9791"/>
                </a:lnTo>
                <a:lnTo>
                  <a:pt x="52793" y="13284"/>
                </a:lnTo>
                <a:lnTo>
                  <a:pt x="54356" y="16763"/>
                </a:lnTo>
                <a:lnTo>
                  <a:pt x="55156" y="22669"/>
                </a:lnTo>
                <a:lnTo>
                  <a:pt x="55257" y="80733"/>
                </a:lnTo>
                <a:lnTo>
                  <a:pt x="55479" y="84048"/>
                </a:lnTo>
                <a:lnTo>
                  <a:pt x="55668" y="87388"/>
                </a:lnTo>
                <a:lnTo>
                  <a:pt x="55937" y="90690"/>
                </a:lnTo>
                <a:lnTo>
                  <a:pt x="56286" y="93916"/>
                </a:lnTo>
                <a:lnTo>
                  <a:pt x="67678" y="93916"/>
                </a:lnTo>
                <a:lnTo>
                  <a:pt x="67308" y="90512"/>
                </a:lnTo>
                <a:lnTo>
                  <a:pt x="67044" y="87172"/>
                </a:lnTo>
                <a:lnTo>
                  <a:pt x="66871" y="83946"/>
                </a:lnTo>
                <a:lnTo>
                  <a:pt x="66667" y="80733"/>
                </a:lnTo>
                <a:lnTo>
                  <a:pt x="66560" y="33527"/>
                </a:lnTo>
                <a:lnTo>
                  <a:pt x="66301" y="25023"/>
                </a:lnTo>
                <a:lnTo>
                  <a:pt x="65506" y="17792"/>
                </a:lnTo>
                <a:lnTo>
                  <a:pt x="64230" y="12068"/>
                </a:lnTo>
                <a:lnTo>
                  <a:pt x="62600" y="8051"/>
                </a:lnTo>
                <a:close/>
              </a:path>
              <a:path w="67944" h="93979">
                <a:moveTo>
                  <a:pt x="24822" y="8051"/>
                </a:moveTo>
                <a:lnTo>
                  <a:pt x="10922" y="8051"/>
                </a:lnTo>
                <a:lnTo>
                  <a:pt x="12522" y="9385"/>
                </a:lnTo>
                <a:lnTo>
                  <a:pt x="14490" y="14808"/>
                </a:lnTo>
                <a:lnTo>
                  <a:pt x="14912" y="18643"/>
                </a:lnTo>
                <a:lnTo>
                  <a:pt x="14986" y="67055"/>
                </a:lnTo>
                <a:lnTo>
                  <a:pt x="26377" y="67055"/>
                </a:lnTo>
                <a:lnTo>
                  <a:pt x="26377" y="44653"/>
                </a:lnTo>
                <a:lnTo>
                  <a:pt x="26687" y="36568"/>
                </a:lnTo>
                <a:lnTo>
                  <a:pt x="27617" y="29398"/>
                </a:lnTo>
                <a:lnTo>
                  <a:pt x="29169" y="23141"/>
                </a:lnTo>
                <a:lnTo>
                  <a:pt x="29923" y="21285"/>
                </a:lnTo>
                <a:lnTo>
                  <a:pt x="26250" y="21285"/>
                </a:lnTo>
                <a:lnTo>
                  <a:pt x="26132" y="14300"/>
                </a:lnTo>
                <a:lnTo>
                  <a:pt x="26016" y="13284"/>
                </a:lnTo>
                <a:lnTo>
                  <a:pt x="25031" y="8407"/>
                </a:lnTo>
                <a:lnTo>
                  <a:pt x="24822" y="8051"/>
                </a:lnTo>
                <a:close/>
              </a:path>
              <a:path w="67944" h="93979">
                <a:moveTo>
                  <a:pt x="54991" y="0"/>
                </a:moveTo>
                <a:lnTo>
                  <a:pt x="43319" y="0"/>
                </a:lnTo>
                <a:lnTo>
                  <a:pt x="38811" y="1790"/>
                </a:lnTo>
                <a:lnTo>
                  <a:pt x="31191" y="9029"/>
                </a:lnTo>
                <a:lnTo>
                  <a:pt x="28308" y="14300"/>
                </a:lnTo>
                <a:lnTo>
                  <a:pt x="26250" y="21285"/>
                </a:lnTo>
                <a:lnTo>
                  <a:pt x="29923" y="21285"/>
                </a:lnTo>
                <a:lnTo>
                  <a:pt x="31343" y="17792"/>
                </a:lnTo>
                <a:lnTo>
                  <a:pt x="34645" y="11315"/>
                </a:lnTo>
                <a:lnTo>
                  <a:pt x="39154" y="8051"/>
                </a:lnTo>
                <a:lnTo>
                  <a:pt x="62600" y="8051"/>
                </a:lnTo>
                <a:lnTo>
                  <a:pt x="62420" y="7607"/>
                </a:lnTo>
                <a:lnTo>
                  <a:pt x="59626" y="2552"/>
                </a:lnTo>
                <a:lnTo>
                  <a:pt x="54991" y="0"/>
                </a:lnTo>
                <a:close/>
              </a:path>
              <a:path w="67944" h="93979">
                <a:moveTo>
                  <a:pt x="17970" y="0"/>
                </a:moveTo>
                <a:lnTo>
                  <a:pt x="9220" y="0"/>
                </a:lnTo>
                <a:lnTo>
                  <a:pt x="5854" y="1612"/>
                </a:lnTo>
                <a:lnTo>
                  <a:pt x="3479" y="4825"/>
                </a:lnTo>
                <a:lnTo>
                  <a:pt x="1155" y="8013"/>
                </a:lnTo>
                <a:lnTo>
                  <a:pt x="121" y="12128"/>
                </a:lnTo>
                <a:lnTo>
                  <a:pt x="0" y="18643"/>
                </a:lnTo>
                <a:lnTo>
                  <a:pt x="2540" y="18643"/>
                </a:lnTo>
                <a:lnTo>
                  <a:pt x="2574" y="16763"/>
                </a:lnTo>
                <a:lnTo>
                  <a:pt x="2679" y="15697"/>
                </a:lnTo>
                <a:lnTo>
                  <a:pt x="7874" y="8051"/>
                </a:lnTo>
                <a:lnTo>
                  <a:pt x="24822" y="8051"/>
                </a:lnTo>
                <a:lnTo>
                  <a:pt x="21094" y="1701"/>
                </a:lnTo>
                <a:lnTo>
                  <a:pt x="17970" y="0"/>
                </a:lnTo>
                <a:close/>
              </a:path>
            </a:pathLst>
          </a:custGeom>
          <a:solidFill>
            <a:srgbClr val="FFFFFF"/>
          </a:solidFill>
          <a:ln w="9525">
            <a:noFill/>
            <a:round/>
            <a:headEnd/>
            <a:tailEnd/>
          </a:ln>
        </p:spPr>
        <p:txBody>
          <a:bodyPr lIns="0" tIns="0" rIns="0" bIns="0"/>
          <a:lstStyle/>
          <a:p>
            <a:pPr eaLnBrk="0" hangingPunct="0"/>
            <a:endParaRPr lang="en-US"/>
          </a:p>
        </p:txBody>
      </p:sp>
      <p:sp>
        <p:nvSpPr>
          <p:cNvPr id="5137" name="object 20"/>
          <p:cNvSpPr>
            <a:spLocks/>
          </p:cNvSpPr>
          <p:nvPr/>
        </p:nvSpPr>
        <p:spPr bwMode="auto">
          <a:xfrm>
            <a:off x="1668463" y="327025"/>
            <a:ext cx="392112" cy="87313"/>
          </a:xfrm>
          <a:custGeom>
            <a:avLst/>
            <a:gdLst>
              <a:gd name="T0" fmla="*/ 0 w 392430"/>
              <a:gd name="T1" fmla="*/ 121856 h 86995"/>
              <a:gd name="T2" fmla="*/ 29727 w 392430"/>
              <a:gd name="T3" fmla="*/ 8215 h 86995"/>
              <a:gd name="T4" fmla="*/ 29315 w 392430"/>
              <a:gd name="T5" fmla="*/ 18418 h 86995"/>
              <a:gd name="T6" fmla="*/ 32122 w 392430"/>
              <a:gd name="T7" fmla="*/ 15527 h 86995"/>
              <a:gd name="T8" fmla="*/ 58516 w 392430"/>
              <a:gd name="T9" fmla="*/ 121856 h 86995"/>
              <a:gd name="T10" fmla="*/ 58495 w 392430"/>
              <a:gd name="T11" fmla="*/ 8444 h 86995"/>
              <a:gd name="T12" fmla="*/ 36861 w 392430"/>
              <a:gd name="T13" fmla="*/ 15527 h 86995"/>
              <a:gd name="T14" fmla="*/ 47725 w 392430"/>
              <a:gd name="T15" fmla="*/ 0 h 86995"/>
              <a:gd name="T16" fmla="*/ 93489 w 392430"/>
              <a:gd name="T17" fmla="*/ 48602 h 86995"/>
              <a:gd name="T18" fmla="*/ 80223 w 392430"/>
              <a:gd name="T19" fmla="*/ 114579 h 86995"/>
              <a:gd name="T20" fmla="*/ 109004 w 392430"/>
              <a:gd name="T21" fmla="*/ 116768 h 86995"/>
              <a:gd name="T22" fmla="*/ 87233 w 392430"/>
              <a:gd name="T23" fmla="*/ 62375 h 86995"/>
              <a:gd name="T24" fmla="*/ 108393 w 392430"/>
              <a:gd name="T25" fmla="*/ 19017 h 86995"/>
              <a:gd name="T26" fmla="*/ 102403 w 392430"/>
              <a:gd name="T27" fmla="*/ 114975 h 86995"/>
              <a:gd name="T28" fmla="*/ 92853 w 392430"/>
              <a:gd name="T29" fmla="*/ 0 h 86995"/>
              <a:gd name="T30" fmla="*/ 82921 w 392430"/>
              <a:gd name="T31" fmla="*/ 12860 h 86995"/>
              <a:gd name="T32" fmla="*/ 92853 w 392430"/>
              <a:gd name="T33" fmla="*/ 0 h 86995"/>
              <a:gd name="T34" fmla="*/ 124656 w 392430"/>
              <a:gd name="T35" fmla="*/ 121856 h 86995"/>
              <a:gd name="T36" fmla="*/ 153567 w 392430"/>
              <a:gd name="T37" fmla="*/ 8215 h 86995"/>
              <a:gd name="T38" fmla="*/ 153883 w 392430"/>
              <a:gd name="T39" fmla="*/ 22439 h 86995"/>
              <a:gd name="T40" fmla="*/ 155670 w 392430"/>
              <a:gd name="T41" fmla="*/ 11596 h 86995"/>
              <a:gd name="T42" fmla="*/ 200264 w 392430"/>
              <a:gd name="T43" fmla="*/ 44400 h 86995"/>
              <a:gd name="T44" fmla="*/ 172282 w 392430"/>
              <a:gd name="T45" fmla="*/ 103765 h 86995"/>
              <a:gd name="T46" fmla="*/ 201422 w 392430"/>
              <a:gd name="T47" fmla="*/ 120763 h 86995"/>
              <a:gd name="T48" fmla="*/ 177937 w 392430"/>
              <a:gd name="T49" fmla="*/ 73222 h 86995"/>
              <a:gd name="T50" fmla="*/ 205175 w 392430"/>
              <a:gd name="T51" fmla="*/ 36408 h 86995"/>
              <a:gd name="T52" fmla="*/ 200264 w 392430"/>
              <a:gd name="T53" fmla="*/ 111869 h 86995"/>
              <a:gd name="T54" fmla="*/ 205175 w 392430"/>
              <a:gd name="T55" fmla="*/ 51517 h 86995"/>
              <a:gd name="T56" fmla="*/ 175577 w 392430"/>
              <a:gd name="T57" fmla="*/ 16429 h 86995"/>
              <a:gd name="T58" fmla="*/ 194516 w 392430"/>
              <a:gd name="T59" fmla="*/ 1777 h 86995"/>
              <a:gd name="T60" fmla="*/ 228985 w 392430"/>
              <a:gd name="T61" fmla="*/ 171840 h 86995"/>
              <a:gd name="T62" fmla="*/ 225517 w 392430"/>
              <a:gd name="T63" fmla="*/ 159191 h 86995"/>
              <a:gd name="T64" fmla="*/ 244794 w 392430"/>
              <a:gd name="T65" fmla="*/ 162740 h 86995"/>
              <a:gd name="T66" fmla="*/ 253855 w 392430"/>
              <a:gd name="T67" fmla="*/ 117658 h 86995"/>
              <a:gd name="T68" fmla="*/ 219294 w 392430"/>
              <a:gd name="T69" fmla="*/ 38228 h 86995"/>
              <a:gd name="T70" fmla="*/ 237847 w 392430"/>
              <a:gd name="T71" fmla="*/ 123663 h 86995"/>
              <a:gd name="T72" fmla="*/ 253855 w 392430"/>
              <a:gd name="T73" fmla="*/ 115875 h 86995"/>
              <a:gd name="T74" fmla="*/ 223090 w 392430"/>
              <a:gd name="T75" fmla="*/ 63940 h 86995"/>
              <a:gd name="T76" fmla="*/ 253572 w 392430"/>
              <a:gd name="T77" fmla="*/ 7558 h 86995"/>
              <a:gd name="T78" fmla="*/ 246639 w 392430"/>
              <a:gd name="T79" fmla="*/ 8664 h 86995"/>
              <a:gd name="T80" fmla="*/ 253855 w 392430"/>
              <a:gd name="T81" fmla="*/ 115875 h 86995"/>
              <a:gd name="T82" fmla="*/ 272341 w 392430"/>
              <a:gd name="T83" fmla="*/ 15032 h 86995"/>
              <a:gd name="T84" fmla="*/ 280087 w 392430"/>
              <a:gd name="T85" fmla="*/ 120692 h 86995"/>
              <a:gd name="T86" fmla="*/ 302733 w 392430"/>
              <a:gd name="T87" fmla="*/ 114754 h 86995"/>
              <a:gd name="T88" fmla="*/ 271503 w 392430"/>
              <a:gd name="T89" fmla="*/ 67243 h 86995"/>
              <a:gd name="T90" fmla="*/ 280357 w 392430"/>
              <a:gd name="T91" fmla="*/ 11728 h 86995"/>
              <a:gd name="T92" fmla="*/ 301394 w 392430"/>
              <a:gd name="T93" fmla="*/ 107636 h 86995"/>
              <a:gd name="T94" fmla="*/ 297271 w 392430"/>
              <a:gd name="T95" fmla="*/ 8869 h 86995"/>
              <a:gd name="T96" fmla="*/ 299768 w 392430"/>
              <a:gd name="T97" fmla="*/ 49944 h 86995"/>
              <a:gd name="T98" fmla="*/ 299763 w 392430"/>
              <a:gd name="T99" fmla="*/ 13078 h 86995"/>
              <a:gd name="T100" fmla="*/ 317588 w 392430"/>
              <a:gd name="T101" fmla="*/ 8444 h 86995"/>
              <a:gd name="T102" fmla="*/ 331089 w 392430"/>
              <a:gd name="T103" fmla="*/ 7558 h 86995"/>
              <a:gd name="T104" fmla="*/ 335618 w 392430"/>
              <a:gd name="T105" fmla="*/ 10427 h 8699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92430"/>
              <a:gd name="T160" fmla="*/ 0 h 86995"/>
              <a:gd name="T161" fmla="*/ 392430 w 392430"/>
              <a:gd name="T162" fmla="*/ 86995 h 8699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92430" h="86995">
                <a:moveTo>
                  <a:pt x="28270" y="0"/>
                </a:moveTo>
                <a:lnTo>
                  <a:pt x="9994" y="0"/>
                </a:lnTo>
                <a:lnTo>
                  <a:pt x="4940" y="1562"/>
                </a:lnTo>
                <a:lnTo>
                  <a:pt x="0" y="4267"/>
                </a:lnTo>
                <a:lnTo>
                  <a:pt x="0" y="61595"/>
                </a:lnTo>
                <a:lnTo>
                  <a:pt x="6070" y="61595"/>
                </a:lnTo>
                <a:lnTo>
                  <a:pt x="6070" y="6616"/>
                </a:lnTo>
                <a:lnTo>
                  <a:pt x="9880" y="4826"/>
                </a:lnTo>
                <a:lnTo>
                  <a:pt x="13017" y="4152"/>
                </a:lnTo>
                <a:lnTo>
                  <a:pt x="34592" y="4152"/>
                </a:lnTo>
                <a:lnTo>
                  <a:pt x="33655" y="2908"/>
                </a:lnTo>
                <a:lnTo>
                  <a:pt x="28270" y="0"/>
                </a:lnTo>
                <a:close/>
              </a:path>
              <a:path w="392430" h="86995">
                <a:moveTo>
                  <a:pt x="34592" y="4152"/>
                </a:moveTo>
                <a:lnTo>
                  <a:pt x="28943" y="4152"/>
                </a:lnTo>
                <a:lnTo>
                  <a:pt x="34112" y="9309"/>
                </a:lnTo>
                <a:lnTo>
                  <a:pt x="34112" y="61595"/>
                </a:lnTo>
                <a:lnTo>
                  <a:pt x="40157" y="61595"/>
                </a:lnTo>
                <a:lnTo>
                  <a:pt x="40248" y="10782"/>
                </a:lnTo>
                <a:lnTo>
                  <a:pt x="42892" y="7848"/>
                </a:lnTo>
                <a:lnTo>
                  <a:pt x="37376" y="7848"/>
                </a:lnTo>
                <a:lnTo>
                  <a:pt x="34592" y="4152"/>
                </a:lnTo>
                <a:close/>
              </a:path>
              <a:path w="392430" h="86995">
                <a:moveTo>
                  <a:pt x="68071" y="4267"/>
                </a:moveTo>
                <a:lnTo>
                  <a:pt x="64960" y="4267"/>
                </a:lnTo>
                <a:lnTo>
                  <a:pt x="68097" y="10782"/>
                </a:lnTo>
                <a:lnTo>
                  <a:pt x="68097" y="61595"/>
                </a:lnTo>
                <a:lnTo>
                  <a:pt x="74168" y="61595"/>
                </a:lnTo>
                <a:lnTo>
                  <a:pt x="74168" y="17284"/>
                </a:lnTo>
                <a:lnTo>
                  <a:pt x="73294" y="11503"/>
                </a:lnTo>
                <a:lnTo>
                  <a:pt x="70286" y="5903"/>
                </a:lnTo>
                <a:lnTo>
                  <a:pt x="68071" y="4267"/>
                </a:lnTo>
                <a:close/>
              </a:path>
              <a:path w="392430" h="86995">
                <a:moveTo>
                  <a:pt x="55537" y="0"/>
                </a:moveTo>
                <a:lnTo>
                  <a:pt x="47904" y="0"/>
                </a:lnTo>
                <a:lnTo>
                  <a:pt x="41846" y="3035"/>
                </a:lnTo>
                <a:lnTo>
                  <a:pt x="37376" y="7848"/>
                </a:lnTo>
                <a:lnTo>
                  <a:pt x="42892" y="7848"/>
                </a:lnTo>
                <a:lnTo>
                  <a:pt x="44208" y="6388"/>
                </a:lnTo>
                <a:lnTo>
                  <a:pt x="48920" y="4267"/>
                </a:lnTo>
                <a:lnTo>
                  <a:pt x="68071" y="4267"/>
                </a:lnTo>
                <a:lnTo>
                  <a:pt x="64561" y="1673"/>
                </a:lnTo>
                <a:lnTo>
                  <a:pt x="55537" y="0"/>
                </a:lnTo>
                <a:close/>
              </a:path>
              <a:path w="392430" h="86995">
                <a:moveTo>
                  <a:pt x="122053" y="4381"/>
                </a:moveTo>
                <a:lnTo>
                  <a:pt x="115684" y="4381"/>
                </a:lnTo>
                <a:lnTo>
                  <a:pt x="122072" y="7416"/>
                </a:lnTo>
                <a:lnTo>
                  <a:pt x="122072" y="22440"/>
                </a:lnTo>
                <a:lnTo>
                  <a:pt x="108791" y="24566"/>
                </a:lnTo>
                <a:lnTo>
                  <a:pt x="98072" y="28597"/>
                </a:lnTo>
                <a:lnTo>
                  <a:pt x="90911" y="35299"/>
                </a:lnTo>
                <a:lnTo>
                  <a:pt x="88303" y="45440"/>
                </a:lnTo>
                <a:lnTo>
                  <a:pt x="89534" y="52451"/>
                </a:lnTo>
                <a:lnTo>
                  <a:pt x="93352" y="57918"/>
                </a:lnTo>
                <a:lnTo>
                  <a:pt x="99945" y="61471"/>
                </a:lnTo>
                <a:lnTo>
                  <a:pt x="109499" y="62738"/>
                </a:lnTo>
                <a:lnTo>
                  <a:pt x="117017" y="62738"/>
                </a:lnTo>
                <a:lnTo>
                  <a:pt x="123405" y="61036"/>
                </a:lnTo>
                <a:lnTo>
                  <a:pt x="126847" y="59016"/>
                </a:lnTo>
                <a:lnTo>
                  <a:pt x="100304" y="59016"/>
                </a:lnTo>
                <a:lnTo>
                  <a:pt x="94246" y="55092"/>
                </a:lnTo>
                <a:lnTo>
                  <a:pt x="94246" y="45440"/>
                </a:lnTo>
                <a:lnTo>
                  <a:pt x="96101" y="37011"/>
                </a:lnTo>
                <a:lnTo>
                  <a:pt x="101511" y="31527"/>
                </a:lnTo>
                <a:lnTo>
                  <a:pt x="110245" y="28149"/>
                </a:lnTo>
                <a:lnTo>
                  <a:pt x="122072" y="26035"/>
                </a:lnTo>
                <a:lnTo>
                  <a:pt x="127800" y="26035"/>
                </a:lnTo>
                <a:lnTo>
                  <a:pt x="127800" y="18402"/>
                </a:lnTo>
                <a:lnTo>
                  <a:pt x="126134" y="9611"/>
                </a:lnTo>
                <a:lnTo>
                  <a:pt x="122053" y="4381"/>
                </a:lnTo>
                <a:close/>
              </a:path>
              <a:path w="392430" h="86995">
                <a:moveTo>
                  <a:pt x="127800" y="26035"/>
                </a:moveTo>
                <a:lnTo>
                  <a:pt x="122072" y="26035"/>
                </a:lnTo>
                <a:lnTo>
                  <a:pt x="122072" y="56540"/>
                </a:lnTo>
                <a:lnTo>
                  <a:pt x="119164" y="58115"/>
                </a:lnTo>
                <a:lnTo>
                  <a:pt x="114681" y="59016"/>
                </a:lnTo>
                <a:lnTo>
                  <a:pt x="126847" y="59016"/>
                </a:lnTo>
                <a:lnTo>
                  <a:pt x="127800" y="58458"/>
                </a:lnTo>
                <a:lnTo>
                  <a:pt x="127800" y="26035"/>
                </a:lnTo>
                <a:close/>
              </a:path>
              <a:path w="392430" h="86995">
                <a:moveTo>
                  <a:pt x="108051" y="0"/>
                </a:moveTo>
                <a:lnTo>
                  <a:pt x="101092" y="0"/>
                </a:lnTo>
                <a:lnTo>
                  <a:pt x="94818" y="2590"/>
                </a:lnTo>
                <a:lnTo>
                  <a:pt x="91681" y="4381"/>
                </a:lnTo>
                <a:lnTo>
                  <a:pt x="93345" y="8305"/>
                </a:lnTo>
                <a:lnTo>
                  <a:pt x="96494" y="6502"/>
                </a:lnTo>
                <a:lnTo>
                  <a:pt x="101549" y="4381"/>
                </a:lnTo>
                <a:lnTo>
                  <a:pt x="122053" y="4381"/>
                </a:lnTo>
                <a:lnTo>
                  <a:pt x="121712" y="3943"/>
                </a:lnTo>
                <a:lnTo>
                  <a:pt x="115396" y="903"/>
                </a:lnTo>
                <a:lnTo>
                  <a:pt x="108051" y="0"/>
                </a:lnTo>
                <a:close/>
              </a:path>
              <a:path w="392430" h="86995">
                <a:moveTo>
                  <a:pt x="165493" y="0"/>
                </a:moveTo>
                <a:lnTo>
                  <a:pt x="156400" y="0"/>
                </a:lnTo>
                <a:lnTo>
                  <a:pt x="150114" y="1562"/>
                </a:lnTo>
                <a:lnTo>
                  <a:pt x="145059" y="4267"/>
                </a:lnTo>
                <a:lnTo>
                  <a:pt x="145059" y="61595"/>
                </a:lnTo>
                <a:lnTo>
                  <a:pt x="151117" y="61595"/>
                </a:lnTo>
                <a:lnTo>
                  <a:pt x="151117" y="6616"/>
                </a:lnTo>
                <a:lnTo>
                  <a:pt x="154813" y="5041"/>
                </a:lnTo>
                <a:lnTo>
                  <a:pt x="157861" y="4152"/>
                </a:lnTo>
                <a:lnTo>
                  <a:pt x="178703" y="4152"/>
                </a:lnTo>
                <a:lnTo>
                  <a:pt x="175133" y="1657"/>
                </a:lnTo>
                <a:lnTo>
                  <a:pt x="165493" y="0"/>
                </a:lnTo>
                <a:close/>
              </a:path>
              <a:path w="392430" h="86995">
                <a:moveTo>
                  <a:pt x="178703" y="4152"/>
                </a:moveTo>
                <a:lnTo>
                  <a:pt x="176593" y="4152"/>
                </a:lnTo>
                <a:lnTo>
                  <a:pt x="179070" y="11341"/>
                </a:lnTo>
                <a:lnTo>
                  <a:pt x="179070" y="61595"/>
                </a:lnTo>
                <a:lnTo>
                  <a:pt x="185115" y="61595"/>
                </a:lnTo>
                <a:lnTo>
                  <a:pt x="185115" y="17284"/>
                </a:lnTo>
                <a:lnTo>
                  <a:pt x="184240" y="11455"/>
                </a:lnTo>
                <a:lnTo>
                  <a:pt x="181148" y="5861"/>
                </a:lnTo>
                <a:lnTo>
                  <a:pt x="178703" y="4152"/>
                </a:lnTo>
                <a:close/>
              </a:path>
              <a:path w="392430" h="86995">
                <a:moveTo>
                  <a:pt x="233013" y="4381"/>
                </a:moveTo>
                <a:lnTo>
                  <a:pt x="226644" y="4381"/>
                </a:lnTo>
                <a:lnTo>
                  <a:pt x="233045" y="7416"/>
                </a:lnTo>
                <a:lnTo>
                  <a:pt x="233045" y="22440"/>
                </a:lnTo>
                <a:lnTo>
                  <a:pt x="219760" y="24566"/>
                </a:lnTo>
                <a:lnTo>
                  <a:pt x="209032" y="28597"/>
                </a:lnTo>
                <a:lnTo>
                  <a:pt x="201862" y="35299"/>
                </a:lnTo>
                <a:lnTo>
                  <a:pt x="199250" y="45440"/>
                </a:lnTo>
                <a:lnTo>
                  <a:pt x="200482" y="52451"/>
                </a:lnTo>
                <a:lnTo>
                  <a:pt x="204303" y="57918"/>
                </a:lnTo>
                <a:lnTo>
                  <a:pt x="210903" y="61471"/>
                </a:lnTo>
                <a:lnTo>
                  <a:pt x="220472" y="62738"/>
                </a:lnTo>
                <a:lnTo>
                  <a:pt x="227977" y="62738"/>
                </a:lnTo>
                <a:lnTo>
                  <a:pt x="234391" y="61036"/>
                </a:lnTo>
                <a:lnTo>
                  <a:pt x="237813" y="59016"/>
                </a:lnTo>
                <a:lnTo>
                  <a:pt x="211264" y="59016"/>
                </a:lnTo>
                <a:lnTo>
                  <a:pt x="205206" y="55092"/>
                </a:lnTo>
                <a:lnTo>
                  <a:pt x="205206" y="45440"/>
                </a:lnTo>
                <a:lnTo>
                  <a:pt x="207061" y="37011"/>
                </a:lnTo>
                <a:lnTo>
                  <a:pt x="212472" y="31527"/>
                </a:lnTo>
                <a:lnTo>
                  <a:pt x="221210" y="28149"/>
                </a:lnTo>
                <a:lnTo>
                  <a:pt x="233045" y="26035"/>
                </a:lnTo>
                <a:lnTo>
                  <a:pt x="238760" y="26035"/>
                </a:lnTo>
                <a:lnTo>
                  <a:pt x="238760" y="18402"/>
                </a:lnTo>
                <a:lnTo>
                  <a:pt x="237094" y="9611"/>
                </a:lnTo>
                <a:lnTo>
                  <a:pt x="233013" y="4381"/>
                </a:lnTo>
                <a:close/>
              </a:path>
              <a:path w="392430" h="86995">
                <a:moveTo>
                  <a:pt x="238760" y="26035"/>
                </a:moveTo>
                <a:lnTo>
                  <a:pt x="233045" y="26035"/>
                </a:lnTo>
                <a:lnTo>
                  <a:pt x="233045" y="56540"/>
                </a:lnTo>
                <a:lnTo>
                  <a:pt x="230136" y="58115"/>
                </a:lnTo>
                <a:lnTo>
                  <a:pt x="225628" y="59016"/>
                </a:lnTo>
                <a:lnTo>
                  <a:pt x="237813" y="59016"/>
                </a:lnTo>
                <a:lnTo>
                  <a:pt x="238760" y="58458"/>
                </a:lnTo>
                <a:lnTo>
                  <a:pt x="238760" y="26035"/>
                </a:lnTo>
                <a:close/>
              </a:path>
              <a:path w="392430" h="86995">
                <a:moveTo>
                  <a:pt x="219011" y="0"/>
                </a:moveTo>
                <a:lnTo>
                  <a:pt x="212051" y="0"/>
                </a:lnTo>
                <a:lnTo>
                  <a:pt x="205765" y="2590"/>
                </a:lnTo>
                <a:lnTo>
                  <a:pt x="202628" y="4381"/>
                </a:lnTo>
                <a:lnTo>
                  <a:pt x="204317" y="8305"/>
                </a:lnTo>
                <a:lnTo>
                  <a:pt x="207454" y="6502"/>
                </a:lnTo>
                <a:lnTo>
                  <a:pt x="212509" y="4381"/>
                </a:lnTo>
                <a:lnTo>
                  <a:pt x="233013" y="4381"/>
                </a:lnTo>
                <a:lnTo>
                  <a:pt x="232671" y="3943"/>
                </a:lnTo>
                <a:lnTo>
                  <a:pt x="226356" y="903"/>
                </a:lnTo>
                <a:lnTo>
                  <a:pt x="219011" y="0"/>
                </a:lnTo>
                <a:close/>
              </a:path>
              <a:path w="392430" h="86995">
                <a:moveTo>
                  <a:pt x="259397" y="78663"/>
                </a:moveTo>
                <a:lnTo>
                  <a:pt x="257048" y="82931"/>
                </a:lnTo>
                <a:lnTo>
                  <a:pt x="260731" y="85293"/>
                </a:lnTo>
                <a:lnTo>
                  <a:pt x="266471" y="86855"/>
                </a:lnTo>
                <a:lnTo>
                  <a:pt x="273875" y="86855"/>
                </a:lnTo>
                <a:lnTo>
                  <a:pt x="283111" y="85176"/>
                </a:lnTo>
                <a:lnTo>
                  <a:pt x="287246" y="82257"/>
                </a:lnTo>
                <a:lnTo>
                  <a:pt x="267589" y="82257"/>
                </a:lnTo>
                <a:lnTo>
                  <a:pt x="262432" y="80467"/>
                </a:lnTo>
                <a:lnTo>
                  <a:pt x="259397" y="78663"/>
                </a:lnTo>
                <a:close/>
              </a:path>
              <a:path w="392430" h="86995">
                <a:moveTo>
                  <a:pt x="295402" y="59461"/>
                </a:moveTo>
                <a:lnTo>
                  <a:pt x="289572" y="59461"/>
                </a:lnTo>
                <a:lnTo>
                  <a:pt x="289572" y="74409"/>
                </a:lnTo>
                <a:lnTo>
                  <a:pt x="284861" y="82257"/>
                </a:lnTo>
                <a:lnTo>
                  <a:pt x="287246" y="82257"/>
                </a:lnTo>
                <a:lnTo>
                  <a:pt x="289858" y="80414"/>
                </a:lnTo>
                <a:lnTo>
                  <a:pt x="293995" y="72983"/>
                </a:lnTo>
                <a:lnTo>
                  <a:pt x="295402" y="63296"/>
                </a:lnTo>
                <a:lnTo>
                  <a:pt x="295402" y="59461"/>
                </a:lnTo>
                <a:close/>
              </a:path>
              <a:path w="392430" h="86995">
                <a:moveTo>
                  <a:pt x="287108" y="0"/>
                </a:moveTo>
                <a:lnTo>
                  <a:pt x="279273" y="0"/>
                </a:lnTo>
                <a:lnTo>
                  <a:pt x="268107" y="2399"/>
                </a:lnTo>
                <a:lnTo>
                  <a:pt x="260061" y="9093"/>
                </a:lnTo>
                <a:lnTo>
                  <a:pt x="255191" y="19320"/>
                </a:lnTo>
                <a:lnTo>
                  <a:pt x="253555" y="32321"/>
                </a:lnTo>
                <a:lnTo>
                  <a:pt x="255152" y="44844"/>
                </a:lnTo>
                <a:lnTo>
                  <a:pt x="259749" y="54354"/>
                </a:lnTo>
                <a:lnTo>
                  <a:pt x="267057" y="60394"/>
                </a:lnTo>
                <a:lnTo>
                  <a:pt x="276783" y="62509"/>
                </a:lnTo>
                <a:lnTo>
                  <a:pt x="282168" y="62509"/>
                </a:lnTo>
                <a:lnTo>
                  <a:pt x="286778" y="61252"/>
                </a:lnTo>
                <a:lnTo>
                  <a:pt x="289572" y="59461"/>
                </a:lnTo>
                <a:lnTo>
                  <a:pt x="295402" y="59461"/>
                </a:lnTo>
                <a:lnTo>
                  <a:pt x="295402" y="58572"/>
                </a:lnTo>
                <a:lnTo>
                  <a:pt x="278358" y="58572"/>
                </a:lnTo>
                <a:lnTo>
                  <a:pt x="269943" y="56774"/>
                </a:lnTo>
                <a:lnTo>
                  <a:pt x="264109" y="51590"/>
                </a:lnTo>
                <a:lnTo>
                  <a:pt x="260713" y="43334"/>
                </a:lnTo>
                <a:lnTo>
                  <a:pt x="259613" y="32321"/>
                </a:lnTo>
                <a:lnTo>
                  <a:pt x="260759" y="20764"/>
                </a:lnTo>
                <a:lnTo>
                  <a:pt x="264315" y="11757"/>
                </a:lnTo>
                <a:lnTo>
                  <a:pt x="270457" y="5907"/>
                </a:lnTo>
                <a:lnTo>
                  <a:pt x="279361" y="3822"/>
                </a:lnTo>
                <a:lnTo>
                  <a:pt x="295076" y="3822"/>
                </a:lnTo>
                <a:lnTo>
                  <a:pt x="292379" y="2032"/>
                </a:lnTo>
                <a:lnTo>
                  <a:pt x="287108" y="0"/>
                </a:lnTo>
                <a:close/>
              </a:path>
              <a:path w="392430" h="86995">
                <a:moveTo>
                  <a:pt x="295076" y="3822"/>
                </a:moveTo>
                <a:lnTo>
                  <a:pt x="283400" y="3822"/>
                </a:lnTo>
                <a:lnTo>
                  <a:pt x="287007" y="4381"/>
                </a:lnTo>
                <a:lnTo>
                  <a:pt x="289572" y="5842"/>
                </a:lnTo>
                <a:lnTo>
                  <a:pt x="289572" y="55651"/>
                </a:lnTo>
                <a:lnTo>
                  <a:pt x="286893" y="57327"/>
                </a:lnTo>
                <a:lnTo>
                  <a:pt x="282841" y="58572"/>
                </a:lnTo>
                <a:lnTo>
                  <a:pt x="295402" y="58572"/>
                </a:lnTo>
                <a:lnTo>
                  <a:pt x="295402" y="4038"/>
                </a:lnTo>
                <a:lnTo>
                  <a:pt x="295076" y="3822"/>
                </a:lnTo>
                <a:close/>
              </a:path>
              <a:path w="392430" h="86995">
                <a:moveTo>
                  <a:pt x="333121" y="0"/>
                </a:moveTo>
                <a:lnTo>
                  <a:pt x="324190" y="1875"/>
                </a:lnTo>
                <a:lnTo>
                  <a:pt x="316914" y="7599"/>
                </a:lnTo>
                <a:lnTo>
                  <a:pt x="312016" y="17321"/>
                </a:lnTo>
                <a:lnTo>
                  <a:pt x="310222" y="31191"/>
                </a:lnTo>
                <a:lnTo>
                  <a:pt x="312220" y="45684"/>
                </a:lnTo>
                <a:lnTo>
                  <a:pt x="317709" y="55465"/>
                </a:lnTo>
                <a:lnTo>
                  <a:pt x="325932" y="60996"/>
                </a:lnTo>
                <a:lnTo>
                  <a:pt x="336130" y="62738"/>
                </a:lnTo>
                <a:lnTo>
                  <a:pt x="343306" y="62738"/>
                </a:lnTo>
                <a:lnTo>
                  <a:pt x="349377" y="60807"/>
                </a:lnTo>
                <a:lnTo>
                  <a:pt x="352628" y="58801"/>
                </a:lnTo>
                <a:lnTo>
                  <a:pt x="352281" y="58000"/>
                </a:lnTo>
                <a:lnTo>
                  <a:pt x="336257" y="58000"/>
                </a:lnTo>
                <a:lnTo>
                  <a:pt x="328141" y="56505"/>
                </a:lnTo>
                <a:lnTo>
                  <a:pt x="321930" y="52012"/>
                </a:lnTo>
                <a:lnTo>
                  <a:pt x="317803" y="44509"/>
                </a:lnTo>
                <a:lnTo>
                  <a:pt x="315937" y="33985"/>
                </a:lnTo>
                <a:lnTo>
                  <a:pt x="341108" y="30289"/>
                </a:lnTo>
                <a:lnTo>
                  <a:pt x="315849" y="30289"/>
                </a:lnTo>
                <a:lnTo>
                  <a:pt x="317170" y="18499"/>
                </a:lnTo>
                <a:lnTo>
                  <a:pt x="320802" y="10490"/>
                </a:lnTo>
                <a:lnTo>
                  <a:pt x="326243" y="5929"/>
                </a:lnTo>
                <a:lnTo>
                  <a:pt x="332994" y="4483"/>
                </a:lnTo>
                <a:lnTo>
                  <a:pt x="345924" y="4483"/>
                </a:lnTo>
                <a:lnTo>
                  <a:pt x="341990" y="1595"/>
                </a:lnTo>
                <a:lnTo>
                  <a:pt x="333121" y="0"/>
                </a:lnTo>
                <a:close/>
              </a:path>
              <a:path w="392430" h="86995">
                <a:moveTo>
                  <a:pt x="350723" y="54406"/>
                </a:moveTo>
                <a:lnTo>
                  <a:pt x="347687" y="56210"/>
                </a:lnTo>
                <a:lnTo>
                  <a:pt x="342976" y="58000"/>
                </a:lnTo>
                <a:lnTo>
                  <a:pt x="352281" y="58000"/>
                </a:lnTo>
                <a:lnTo>
                  <a:pt x="350723" y="54406"/>
                </a:lnTo>
                <a:close/>
              </a:path>
              <a:path w="392430" h="86995">
                <a:moveTo>
                  <a:pt x="345924" y="4483"/>
                </a:moveTo>
                <a:lnTo>
                  <a:pt x="332994" y="4483"/>
                </a:lnTo>
                <a:lnTo>
                  <a:pt x="339588" y="5596"/>
                </a:lnTo>
                <a:lnTo>
                  <a:pt x="344574" y="9183"/>
                </a:lnTo>
                <a:lnTo>
                  <a:pt x="347729" y="15611"/>
                </a:lnTo>
                <a:lnTo>
                  <a:pt x="348830" y="25247"/>
                </a:lnTo>
                <a:lnTo>
                  <a:pt x="315849" y="30289"/>
                </a:lnTo>
                <a:lnTo>
                  <a:pt x="341108" y="30289"/>
                </a:lnTo>
                <a:lnTo>
                  <a:pt x="354774" y="28282"/>
                </a:lnTo>
                <a:lnTo>
                  <a:pt x="353219" y="15392"/>
                </a:lnTo>
                <a:lnTo>
                  <a:pt x="348824" y="6611"/>
                </a:lnTo>
                <a:lnTo>
                  <a:pt x="345924" y="4483"/>
                </a:lnTo>
                <a:close/>
              </a:path>
              <a:path w="392430" h="86995">
                <a:moveTo>
                  <a:pt x="392353" y="0"/>
                </a:moveTo>
                <a:lnTo>
                  <a:pt x="379120" y="0"/>
                </a:lnTo>
                <a:lnTo>
                  <a:pt x="375056" y="1460"/>
                </a:lnTo>
                <a:lnTo>
                  <a:pt x="369570" y="4267"/>
                </a:lnTo>
                <a:lnTo>
                  <a:pt x="369570" y="61595"/>
                </a:lnTo>
                <a:lnTo>
                  <a:pt x="375627" y="61595"/>
                </a:lnTo>
                <a:lnTo>
                  <a:pt x="375627" y="6959"/>
                </a:lnTo>
                <a:lnTo>
                  <a:pt x="378993" y="4483"/>
                </a:lnTo>
                <a:lnTo>
                  <a:pt x="385279" y="3822"/>
                </a:lnTo>
                <a:lnTo>
                  <a:pt x="391045" y="3822"/>
                </a:lnTo>
                <a:lnTo>
                  <a:pt x="392353" y="0"/>
                </a:lnTo>
                <a:close/>
              </a:path>
              <a:path w="392430" h="86995">
                <a:moveTo>
                  <a:pt x="391045" y="3822"/>
                </a:moveTo>
                <a:lnTo>
                  <a:pt x="385279" y="3822"/>
                </a:lnTo>
                <a:lnTo>
                  <a:pt x="390550" y="5270"/>
                </a:lnTo>
                <a:lnTo>
                  <a:pt x="391045" y="3822"/>
                </a:lnTo>
                <a:close/>
              </a:path>
            </a:pathLst>
          </a:custGeom>
          <a:solidFill>
            <a:srgbClr val="FFFFFF"/>
          </a:solidFill>
          <a:ln w="9525">
            <a:noFill/>
            <a:round/>
            <a:headEnd/>
            <a:tailEnd/>
          </a:ln>
        </p:spPr>
        <p:txBody>
          <a:bodyPr lIns="0" tIns="0" rIns="0" bIns="0"/>
          <a:lstStyle/>
          <a:p>
            <a:pPr eaLnBrk="0" hangingPunct="0"/>
            <a:endParaRPr lang="en-US"/>
          </a:p>
        </p:txBody>
      </p:sp>
      <p:sp>
        <p:nvSpPr>
          <p:cNvPr id="5138" name="object 21"/>
          <p:cNvSpPr>
            <a:spLocks/>
          </p:cNvSpPr>
          <p:nvPr/>
        </p:nvSpPr>
        <p:spPr bwMode="auto">
          <a:xfrm>
            <a:off x="1666875" y="171450"/>
            <a:ext cx="122238" cy="144463"/>
          </a:xfrm>
          <a:custGeom>
            <a:avLst/>
            <a:gdLst>
              <a:gd name="T0" fmla="*/ 44053 w 122555"/>
              <a:gd name="T1" fmla="*/ 0 h 144145"/>
              <a:gd name="T2" fmla="*/ 19380 w 122555"/>
              <a:gd name="T3" fmla="*/ 7364 h 144145"/>
              <a:gd name="T4" fmla="*/ 567 w 122555"/>
              <a:gd name="T5" fmla="*/ 76796 h 144145"/>
              <a:gd name="T6" fmla="*/ 0 w 122555"/>
              <a:gd name="T7" fmla="*/ 97605 h 144145"/>
              <a:gd name="T8" fmla="*/ 193 w 122555"/>
              <a:gd name="T9" fmla="*/ 103861 h 144145"/>
              <a:gd name="T10" fmla="*/ 193 w 122555"/>
              <a:gd name="T11" fmla="*/ 217494 h 144145"/>
              <a:gd name="T12" fmla="*/ 22929 w 122555"/>
              <a:gd name="T13" fmla="*/ 217494 h 144145"/>
              <a:gd name="T14" fmla="*/ 22929 w 122555"/>
              <a:gd name="T15" fmla="*/ 87291 h 144145"/>
              <a:gd name="T16" fmla="*/ 23766 w 122555"/>
              <a:gd name="T17" fmla="*/ 76364 h 144145"/>
              <a:gd name="T18" fmla="*/ 25369 w 122555"/>
              <a:gd name="T19" fmla="*/ 68709 h 144145"/>
              <a:gd name="T20" fmla="*/ 27843 w 122555"/>
              <a:gd name="T21" fmla="*/ 57297 h 144145"/>
              <a:gd name="T22" fmla="*/ 32052 w 122555"/>
              <a:gd name="T23" fmla="*/ 53103 h 144145"/>
              <a:gd name="T24" fmla="*/ 72862 w 122555"/>
              <a:gd name="T25" fmla="*/ 53103 h 144145"/>
              <a:gd name="T26" fmla="*/ 71293 w 122555"/>
              <a:gd name="T27" fmla="*/ 42708 h 144145"/>
              <a:gd name="T28" fmla="*/ 64396 w 122555"/>
              <a:gd name="T29" fmla="*/ 18478 h 144145"/>
              <a:gd name="T30" fmla="*/ 55051 w 122555"/>
              <a:gd name="T31" fmla="*/ 5137 h 144145"/>
              <a:gd name="T32" fmla="*/ 44053 w 122555"/>
              <a:gd name="T33" fmla="*/ 0 h 144145"/>
              <a:gd name="T34" fmla="*/ 72862 w 122555"/>
              <a:gd name="T35" fmla="*/ 53103 h 144145"/>
              <a:gd name="T36" fmla="*/ 43383 w 122555"/>
              <a:gd name="T37" fmla="*/ 53103 h 144145"/>
              <a:gd name="T38" fmla="*/ 47613 w 122555"/>
              <a:gd name="T39" fmla="*/ 57297 h 144145"/>
              <a:gd name="T40" fmla="*/ 50058 w 122555"/>
              <a:gd name="T41" fmla="*/ 68745 h 144145"/>
              <a:gd name="T42" fmla="*/ 51649 w 122555"/>
              <a:gd name="T43" fmla="*/ 76364 h 144145"/>
              <a:gd name="T44" fmla="*/ 52504 w 122555"/>
              <a:gd name="T45" fmla="*/ 87291 h 144145"/>
              <a:gd name="T46" fmla="*/ 52505 w 122555"/>
              <a:gd name="T47" fmla="*/ 217494 h 144145"/>
              <a:gd name="T48" fmla="*/ 75310 w 122555"/>
              <a:gd name="T49" fmla="*/ 217494 h 144145"/>
              <a:gd name="T50" fmla="*/ 75251 w 122555"/>
              <a:gd name="T51" fmla="*/ 94041 h 144145"/>
              <a:gd name="T52" fmla="*/ 75061 w 122555"/>
              <a:gd name="T53" fmla="*/ 81949 h 144145"/>
              <a:gd name="T54" fmla="*/ 74317 w 122555"/>
              <a:gd name="T55" fmla="*/ 67550 h 144145"/>
              <a:gd name="T56" fmla="*/ 73065 w 122555"/>
              <a:gd name="T57" fmla="*/ 54460 h 144145"/>
              <a:gd name="T58" fmla="*/ 72862 w 122555"/>
              <a:gd name="T59" fmla="*/ 53103 h 1441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22555"/>
              <a:gd name="T91" fmla="*/ 0 h 144145"/>
              <a:gd name="T92" fmla="*/ 122555 w 122555"/>
              <a:gd name="T93" fmla="*/ 144145 h 1441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22555" h="144145">
                <a:moveTo>
                  <a:pt x="71498" y="0"/>
                </a:moveTo>
                <a:lnTo>
                  <a:pt x="31452" y="4878"/>
                </a:lnTo>
                <a:lnTo>
                  <a:pt x="930" y="50864"/>
                </a:lnTo>
                <a:lnTo>
                  <a:pt x="0" y="64643"/>
                </a:lnTo>
                <a:lnTo>
                  <a:pt x="194" y="68784"/>
                </a:lnTo>
                <a:lnTo>
                  <a:pt x="194" y="144044"/>
                </a:lnTo>
                <a:lnTo>
                  <a:pt x="37214" y="144044"/>
                </a:lnTo>
                <a:lnTo>
                  <a:pt x="37214" y="57811"/>
                </a:lnTo>
                <a:lnTo>
                  <a:pt x="38573" y="50572"/>
                </a:lnTo>
                <a:lnTo>
                  <a:pt x="41176" y="45505"/>
                </a:lnTo>
                <a:lnTo>
                  <a:pt x="45190" y="37948"/>
                </a:lnTo>
                <a:lnTo>
                  <a:pt x="52022" y="35167"/>
                </a:lnTo>
                <a:lnTo>
                  <a:pt x="118252" y="35167"/>
                </a:lnTo>
                <a:lnTo>
                  <a:pt x="115713" y="28283"/>
                </a:lnTo>
                <a:lnTo>
                  <a:pt x="104518" y="12240"/>
                </a:lnTo>
                <a:lnTo>
                  <a:pt x="89352" y="3399"/>
                </a:lnTo>
                <a:lnTo>
                  <a:pt x="71498" y="0"/>
                </a:lnTo>
                <a:close/>
              </a:path>
              <a:path w="122555" h="144145">
                <a:moveTo>
                  <a:pt x="118252" y="35167"/>
                </a:moveTo>
                <a:lnTo>
                  <a:pt x="70412" y="35167"/>
                </a:lnTo>
                <a:lnTo>
                  <a:pt x="77270" y="37948"/>
                </a:lnTo>
                <a:lnTo>
                  <a:pt x="81245" y="45530"/>
                </a:lnTo>
                <a:lnTo>
                  <a:pt x="83829" y="50572"/>
                </a:lnTo>
                <a:lnTo>
                  <a:pt x="85218" y="57811"/>
                </a:lnTo>
                <a:lnTo>
                  <a:pt x="85220" y="144044"/>
                </a:lnTo>
                <a:lnTo>
                  <a:pt x="122228" y="144044"/>
                </a:lnTo>
                <a:lnTo>
                  <a:pt x="122137" y="62281"/>
                </a:lnTo>
                <a:lnTo>
                  <a:pt x="121828" y="54272"/>
                </a:lnTo>
                <a:lnTo>
                  <a:pt x="120618" y="44739"/>
                </a:lnTo>
                <a:lnTo>
                  <a:pt x="118585" y="36068"/>
                </a:lnTo>
                <a:lnTo>
                  <a:pt x="118252" y="35167"/>
                </a:lnTo>
                <a:close/>
              </a:path>
            </a:pathLst>
          </a:custGeom>
          <a:solidFill>
            <a:srgbClr val="FFFFFF"/>
          </a:solidFill>
          <a:ln w="9525">
            <a:noFill/>
            <a:round/>
            <a:headEnd/>
            <a:tailEnd/>
          </a:ln>
        </p:spPr>
        <p:txBody>
          <a:bodyPr lIns="0" tIns="0" rIns="0" bIns="0"/>
          <a:lstStyle/>
          <a:p>
            <a:pPr eaLnBrk="0" hangingPunct="0"/>
            <a:endParaRPr lang="en-US"/>
          </a:p>
        </p:txBody>
      </p:sp>
      <p:sp>
        <p:nvSpPr>
          <p:cNvPr id="5139" name="object 22"/>
          <p:cNvSpPr>
            <a:spLocks/>
          </p:cNvSpPr>
          <p:nvPr/>
        </p:nvSpPr>
        <p:spPr bwMode="auto">
          <a:xfrm>
            <a:off x="1936750" y="171450"/>
            <a:ext cx="61913" cy="144463"/>
          </a:xfrm>
          <a:custGeom>
            <a:avLst/>
            <a:gdLst>
              <a:gd name="T0" fmla="*/ 18558 w 62230"/>
              <a:gd name="T1" fmla="*/ 0 h 144779"/>
              <a:gd name="T2" fmla="*/ 2527 w 62230"/>
              <a:gd name="T3" fmla="*/ 15171 h 144779"/>
              <a:gd name="T4" fmla="*/ 0 w 62230"/>
              <a:gd name="T5" fmla="*/ 95932 h 144779"/>
              <a:gd name="T6" fmla="*/ 14236 w 62230"/>
              <a:gd name="T7" fmla="*/ 95932 h 144779"/>
              <a:gd name="T8" fmla="*/ 14236 w 62230"/>
              <a:gd name="T9" fmla="*/ 45319 h 144779"/>
              <a:gd name="T10" fmla="*/ 14868 w 62230"/>
              <a:gd name="T11" fmla="*/ 35143 h 144779"/>
              <a:gd name="T12" fmla="*/ 16664 w 62230"/>
              <a:gd name="T13" fmla="*/ 28562 h 144779"/>
              <a:gd name="T14" fmla="*/ 19504 w 62230"/>
              <a:gd name="T15" fmla="*/ 25026 h 144779"/>
              <a:gd name="T16" fmla="*/ 23260 w 62230"/>
              <a:gd name="T17" fmla="*/ 23966 h 144779"/>
              <a:gd name="T18" fmla="*/ 23738 w 62230"/>
              <a:gd name="T19" fmla="*/ 23966 h 144779"/>
              <a:gd name="T20" fmla="*/ 23738 w 62230"/>
              <a:gd name="T21" fmla="*/ 125 h 144779"/>
              <a:gd name="T22" fmla="*/ 18558 w 62230"/>
              <a:gd name="T23" fmla="*/ 0 h 144779"/>
              <a:gd name="T24" fmla="*/ 23738 w 62230"/>
              <a:gd name="T25" fmla="*/ 23966 h 144779"/>
              <a:gd name="T26" fmla="*/ 23260 w 62230"/>
              <a:gd name="T27" fmla="*/ 23966 h 144779"/>
              <a:gd name="T28" fmla="*/ 23738 w 62230"/>
              <a:gd name="T29" fmla="*/ 23994 h 144779"/>
              <a:gd name="T30" fmla="*/ 23738 w 62230"/>
              <a:gd name="T31" fmla="*/ 23966 h 1447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2230"/>
              <a:gd name="T49" fmla="*/ 0 h 144779"/>
              <a:gd name="T50" fmla="*/ 62230 w 62230"/>
              <a:gd name="T51" fmla="*/ 144779 h 1447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2230" h="144779">
                <a:moveTo>
                  <a:pt x="48221" y="0"/>
                </a:moveTo>
                <a:lnTo>
                  <a:pt x="6563" y="22828"/>
                </a:lnTo>
                <a:lnTo>
                  <a:pt x="0" y="144359"/>
                </a:lnTo>
                <a:lnTo>
                  <a:pt x="37007" y="144359"/>
                </a:lnTo>
                <a:lnTo>
                  <a:pt x="37007" y="68197"/>
                </a:lnTo>
                <a:lnTo>
                  <a:pt x="38634" y="52879"/>
                </a:lnTo>
                <a:lnTo>
                  <a:pt x="43300" y="42978"/>
                </a:lnTo>
                <a:lnTo>
                  <a:pt x="50680" y="37654"/>
                </a:lnTo>
                <a:lnTo>
                  <a:pt x="60452" y="36066"/>
                </a:lnTo>
                <a:lnTo>
                  <a:pt x="61696" y="36066"/>
                </a:lnTo>
                <a:lnTo>
                  <a:pt x="61696" y="125"/>
                </a:lnTo>
                <a:lnTo>
                  <a:pt x="48221" y="0"/>
                </a:lnTo>
                <a:close/>
              </a:path>
              <a:path w="62230" h="144779">
                <a:moveTo>
                  <a:pt x="61696" y="36066"/>
                </a:moveTo>
                <a:lnTo>
                  <a:pt x="60452" y="36066"/>
                </a:lnTo>
                <a:lnTo>
                  <a:pt x="61696" y="36104"/>
                </a:lnTo>
                <a:lnTo>
                  <a:pt x="61696" y="36066"/>
                </a:lnTo>
                <a:close/>
              </a:path>
            </a:pathLst>
          </a:custGeom>
          <a:solidFill>
            <a:srgbClr val="FFFFFF"/>
          </a:solidFill>
          <a:ln w="9525">
            <a:noFill/>
            <a:round/>
            <a:headEnd/>
            <a:tailEnd/>
          </a:ln>
        </p:spPr>
        <p:txBody>
          <a:bodyPr lIns="0" tIns="0" rIns="0" bIns="0"/>
          <a:lstStyle/>
          <a:p>
            <a:pPr eaLnBrk="0" hangingPunct="0"/>
            <a:endParaRPr lang="en-US"/>
          </a:p>
        </p:txBody>
      </p:sp>
      <p:sp>
        <p:nvSpPr>
          <p:cNvPr id="5140" name="object 23"/>
          <p:cNvSpPr>
            <a:spLocks/>
          </p:cNvSpPr>
          <p:nvPr/>
        </p:nvSpPr>
        <p:spPr bwMode="auto">
          <a:xfrm>
            <a:off x="4232275" y="136525"/>
            <a:ext cx="130175" cy="246063"/>
          </a:xfrm>
          <a:custGeom>
            <a:avLst/>
            <a:gdLst>
              <a:gd name="T0" fmla="*/ 21796 w 129539"/>
              <a:gd name="T1" fmla="*/ 0 h 246379"/>
              <a:gd name="T2" fmla="*/ 61258 w 129539"/>
              <a:gd name="T3" fmla="*/ 15303 h 246379"/>
              <a:gd name="T4" fmla="*/ 81412 w 129539"/>
              <a:gd name="T5" fmla="*/ 34128 h 246379"/>
              <a:gd name="T6" fmla="*/ 79684 w 129539"/>
              <a:gd name="T7" fmla="*/ 56936 h 246379"/>
              <a:gd name="T8" fmla="*/ 53510 w 129539"/>
              <a:gd name="T9" fmla="*/ 84196 h 246379"/>
              <a:gd name="T10" fmla="*/ 18980 w 129539"/>
              <a:gd name="T11" fmla="*/ 109701 h 246379"/>
              <a:gd name="T12" fmla="*/ 0 w 129539"/>
              <a:gd name="T13" fmla="*/ 133147 h 246379"/>
              <a:gd name="T14" fmla="*/ 1945 w 129539"/>
              <a:gd name="T15" fmla="*/ 154264 h 246379"/>
              <a:gd name="T16" fmla="*/ 30232 w 129539"/>
              <a:gd name="T17" fmla="*/ 172789 h 246379"/>
              <a:gd name="T18" fmla="*/ 81491 w 129539"/>
              <a:gd name="T19" fmla="*/ 187760 h 246379"/>
              <a:gd name="T20" fmla="*/ 137612 w 129539"/>
              <a:gd name="T21" fmla="*/ 193706 h 246379"/>
              <a:gd name="T22" fmla="*/ 195363 w 129539"/>
              <a:gd name="T23" fmla="*/ 190859 h 246379"/>
              <a:gd name="T24" fmla="*/ 251538 w 129539"/>
              <a:gd name="T25" fmla="*/ 179403 h 246379"/>
              <a:gd name="T26" fmla="*/ 278946 w 129539"/>
              <a:gd name="T27" fmla="*/ 168215 h 246379"/>
              <a:gd name="T28" fmla="*/ 197653 w 129539"/>
              <a:gd name="T29" fmla="*/ 168215 h 246379"/>
              <a:gd name="T30" fmla="*/ 161532 w 129539"/>
              <a:gd name="T31" fmla="*/ 167461 h 246379"/>
              <a:gd name="T32" fmla="*/ 96037 w 129539"/>
              <a:gd name="T33" fmla="*/ 144414 h 246379"/>
              <a:gd name="T34" fmla="*/ 95008 w 129539"/>
              <a:gd name="T35" fmla="*/ 130839 h 246379"/>
              <a:gd name="T36" fmla="*/ 101293 w 129539"/>
              <a:gd name="T37" fmla="*/ 123432 h 246379"/>
              <a:gd name="T38" fmla="*/ 112535 w 129539"/>
              <a:gd name="T39" fmla="*/ 116156 h 246379"/>
              <a:gd name="T40" fmla="*/ 128166 w 129539"/>
              <a:gd name="T41" fmla="*/ 109158 h 246379"/>
              <a:gd name="T42" fmla="*/ 147783 w 129539"/>
              <a:gd name="T43" fmla="*/ 102418 h 246379"/>
              <a:gd name="T44" fmla="*/ 174917 w 129539"/>
              <a:gd name="T45" fmla="*/ 93403 h 246379"/>
              <a:gd name="T46" fmla="*/ 195209 w 129539"/>
              <a:gd name="T47" fmla="*/ 84487 h 246379"/>
              <a:gd name="T48" fmla="*/ 209250 w 129539"/>
              <a:gd name="T49" fmla="*/ 75666 h 246379"/>
              <a:gd name="T50" fmla="*/ 217647 w 129539"/>
              <a:gd name="T51" fmla="*/ 66918 h 246379"/>
              <a:gd name="T52" fmla="*/ 218908 w 129539"/>
              <a:gd name="T53" fmla="*/ 63300 h 246379"/>
              <a:gd name="T54" fmla="*/ 218622 w 129539"/>
              <a:gd name="T55" fmla="*/ 59793 h 246379"/>
              <a:gd name="T56" fmla="*/ 160608 w 129539"/>
              <a:gd name="T57" fmla="*/ 30364 h 246379"/>
              <a:gd name="T58" fmla="*/ 58858 w 129539"/>
              <a:gd name="T59" fmla="*/ 6655 h 246379"/>
              <a:gd name="T60" fmla="*/ 21796 w 129539"/>
              <a:gd name="T61" fmla="*/ 0 h 246379"/>
              <a:gd name="T62" fmla="*/ 295556 w 129539"/>
              <a:gd name="T63" fmla="*/ 86155 h 246379"/>
              <a:gd name="T64" fmla="*/ 298775 w 129539"/>
              <a:gd name="T65" fmla="*/ 101065 h 246379"/>
              <a:gd name="T66" fmla="*/ 298015 w 129539"/>
              <a:gd name="T67" fmla="*/ 116001 h 246379"/>
              <a:gd name="T68" fmla="*/ 291633 w 129539"/>
              <a:gd name="T69" fmla="*/ 130839 h 246379"/>
              <a:gd name="T70" fmla="*/ 277969 w 129539"/>
              <a:gd name="T71" fmla="*/ 145461 h 246379"/>
              <a:gd name="T72" fmla="*/ 255900 w 129539"/>
              <a:gd name="T73" fmla="*/ 157221 h 246379"/>
              <a:gd name="T74" fmla="*/ 229105 w 129539"/>
              <a:gd name="T75" fmla="*/ 164802 h 246379"/>
              <a:gd name="T76" fmla="*/ 197653 w 129539"/>
              <a:gd name="T77" fmla="*/ 168215 h 246379"/>
              <a:gd name="T78" fmla="*/ 278946 w 129539"/>
              <a:gd name="T79" fmla="*/ 168215 h 246379"/>
              <a:gd name="T80" fmla="*/ 299700 w 129539"/>
              <a:gd name="T81" fmla="*/ 159751 h 246379"/>
              <a:gd name="T82" fmla="*/ 323663 w 129539"/>
              <a:gd name="T83" fmla="*/ 136151 h 246379"/>
              <a:gd name="T84" fmla="*/ 322568 w 129539"/>
              <a:gd name="T85" fmla="*/ 110866 h 246379"/>
              <a:gd name="T86" fmla="*/ 295556 w 129539"/>
              <a:gd name="T87" fmla="*/ 86155 h 246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9539"/>
              <a:gd name="T133" fmla="*/ 0 h 246379"/>
              <a:gd name="T134" fmla="*/ 129539 w 129539"/>
              <a:gd name="T135" fmla="*/ 246379 h 246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9539" h="246379">
                <a:moveTo>
                  <a:pt x="8721" y="0"/>
                </a:moveTo>
                <a:lnTo>
                  <a:pt x="24516" y="19456"/>
                </a:lnTo>
                <a:lnTo>
                  <a:pt x="32581" y="43383"/>
                </a:lnTo>
                <a:lnTo>
                  <a:pt x="31888" y="72376"/>
                </a:lnTo>
                <a:lnTo>
                  <a:pt x="21409" y="107035"/>
                </a:lnTo>
                <a:lnTo>
                  <a:pt x="7595" y="139458"/>
                </a:lnTo>
                <a:lnTo>
                  <a:pt x="0" y="169257"/>
                </a:lnTo>
                <a:lnTo>
                  <a:pt x="781" y="196102"/>
                </a:lnTo>
                <a:lnTo>
                  <a:pt x="12099" y="219659"/>
                </a:lnTo>
                <a:lnTo>
                  <a:pt x="32605" y="238683"/>
                </a:lnTo>
                <a:lnTo>
                  <a:pt x="55064" y="246251"/>
                </a:lnTo>
                <a:lnTo>
                  <a:pt x="78179" y="242624"/>
                </a:lnTo>
                <a:lnTo>
                  <a:pt x="100657" y="228066"/>
                </a:lnTo>
                <a:lnTo>
                  <a:pt x="111623" y="213844"/>
                </a:lnTo>
                <a:lnTo>
                  <a:pt x="79092" y="213844"/>
                </a:lnTo>
                <a:lnTo>
                  <a:pt x="64639" y="212877"/>
                </a:lnTo>
                <a:lnTo>
                  <a:pt x="38436" y="183580"/>
                </a:lnTo>
                <a:lnTo>
                  <a:pt x="38017" y="166322"/>
                </a:lnTo>
                <a:lnTo>
                  <a:pt x="40534" y="156910"/>
                </a:lnTo>
                <a:lnTo>
                  <a:pt x="45034" y="147659"/>
                </a:lnTo>
                <a:lnTo>
                  <a:pt x="51290" y="138765"/>
                </a:lnTo>
                <a:lnTo>
                  <a:pt x="59140" y="130200"/>
                </a:lnTo>
                <a:lnTo>
                  <a:pt x="69993" y="118736"/>
                </a:lnTo>
                <a:lnTo>
                  <a:pt x="78112" y="107403"/>
                </a:lnTo>
                <a:lnTo>
                  <a:pt x="83734" y="96185"/>
                </a:lnTo>
                <a:lnTo>
                  <a:pt x="87093" y="85064"/>
                </a:lnTo>
                <a:lnTo>
                  <a:pt x="87601" y="80467"/>
                </a:lnTo>
                <a:lnTo>
                  <a:pt x="87487" y="76009"/>
                </a:lnTo>
                <a:lnTo>
                  <a:pt x="64271" y="38595"/>
                </a:lnTo>
                <a:lnTo>
                  <a:pt x="23555" y="8468"/>
                </a:lnTo>
                <a:lnTo>
                  <a:pt x="8721" y="0"/>
                </a:lnTo>
                <a:close/>
              </a:path>
              <a:path w="129539" h="246379">
                <a:moveTo>
                  <a:pt x="118271" y="109524"/>
                </a:moveTo>
                <a:lnTo>
                  <a:pt x="119556" y="128478"/>
                </a:lnTo>
                <a:lnTo>
                  <a:pt x="119254" y="147461"/>
                </a:lnTo>
                <a:lnTo>
                  <a:pt x="116702" y="166322"/>
                </a:lnTo>
                <a:lnTo>
                  <a:pt x="111236" y="184912"/>
                </a:lnTo>
                <a:lnTo>
                  <a:pt x="102398" y="199861"/>
                </a:lnTo>
                <a:lnTo>
                  <a:pt x="91681" y="209505"/>
                </a:lnTo>
                <a:lnTo>
                  <a:pt x="79092" y="213844"/>
                </a:lnTo>
                <a:lnTo>
                  <a:pt x="111623" y="213844"/>
                </a:lnTo>
                <a:lnTo>
                  <a:pt x="119925" y="203077"/>
                </a:lnTo>
                <a:lnTo>
                  <a:pt x="129514" y="173077"/>
                </a:lnTo>
                <a:lnTo>
                  <a:pt x="129078" y="140936"/>
                </a:lnTo>
                <a:lnTo>
                  <a:pt x="118271" y="109524"/>
                </a:lnTo>
                <a:close/>
              </a:path>
            </a:pathLst>
          </a:custGeom>
          <a:solidFill>
            <a:srgbClr val="EE7D23"/>
          </a:solidFill>
          <a:ln w="9525">
            <a:noFill/>
            <a:round/>
            <a:headEnd/>
            <a:tailEnd/>
          </a:ln>
        </p:spPr>
        <p:txBody>
          <a:bodyPr lIns="0" tIns="0" rIns="0" bIns="0"/>
          <a:lstStyle/>
          <a:p>
            <a:pPr eaLnBrk="0" hangingPunct="0"/>
            <a:endParaRPr lang="en-US"/>
          </a:p>
        </p:txBody>
      </p:sp>
      <p:sp>
        <p:nvSpPr>
          <p:cNvPr id="5141" name="object 24"/>
          <p:cNvSpPr>
            <a:spLocks/>
          </p:cNvSpPr>
          <p:nvPr/>
        </p:nvSpPr>
        <p:spPr bwMode="auto">
          <a:xfrm>
            <a:off x="4275138" y="201613"/>
            <a:ext cx="73025" cy="144462"/>
          </a:xfrm>
          <a:custGeom>
            <a:avLst/>
            <a:gdLst>
              <a:gd name="T0" fmla="*/ 242224 w 72389"/>
              <a:gd name="T1" fmla="*/ 0 h 144145"/>
              <a:gd name="T2" fmla="*/ 251406 w 72389"/>
              <a:gd name="T3" fmla="*/ 23359 h 144145"/>
              <a:gd name="T4" fmla="*/ 242380 w 72389"/>
              <a:gd name="T5" fmla="*/ 45911 h 144145"/>
              <a:gd name="T6" fmla="*/ 212127 w 72389"/>
              <a:gd name="T7" fmla="*/ 67529 h 144145"/>
              <a:gd name="T8" fmla="*/ 157664 w 72389"/>
              <a:gd name="T9" fmla="*/ 88075 h 144145"/>
              <a:gd name="T10" fmla="*/ 115601 w 72389"/>
              <a:gd name="T11" fmla="*/ 99672 h 144145"/>
              <a:gd name="T12" fmla="*/ 78462 w 72389"/>
              <a:gd name="T13" fmla="*/ 111264 h 144145"/>
              <a:gd name="T14" fmla="*/ 47775 w 72389"/>
              <a:gd name="T15" fmla="*/ 122854 h 144145"/>
              <a:gd name="T16" fmla="*/ 25131 w 72389"/>
              <a:gd name="T17" fmla="*/ 134443 h 144145"/>
              <a:gd name="T18" fmla="*/ 5556 w 72389"/>
              <a:gd name="T19" fmla="*/ 151187 h 144145"/>
              <a:gd name="T20" fmla="*/ 0 w 72389"/>
              <a:gd name="T21" fmla="*/ 167803 h 144145"/>
              <a:gd name="T22" fmla="*/ 10734 w 72389"/>
              <a:gd name="T23" fmla="*/ 184250 h 144145"/>
              <a:gd name="T24" fmla="*/ 40049 w 72389"/>
              <a:gd name="T25" fmla="*/ 200499 h 144145"/>
              <a:gd name="T26" fmla="*/ 86675 w 72389"/>
              <a:gd name="T27" fmla="*/ 212214 h 144145"/>
              <a:gd name="T28" fmla="*/ 148213 w 72389"/>
              <a:gd name="T29" fmla="*/ 217129 h 144145"/>
              <a:gd name="T30" fmla="*/ 214077 w 72389"/>
              <a:gd name="T31" fmla="*/ 213966 h 144145"/>
              <a:gd name="T32" fmla="*/ 345896 w 72389"/>
              <a:gd name="T33" fmla="*/ 159239 h 144145"/>
              <a:gd name="T34" fmla="*/ 371365 w 72389"/>
              <a:gd name="T35" fmla="*/ 102771 h 144145"/>
              <a:gd name="T36" fmla="*/ 365573 w 72389"/>
              <a:gd name="T37" fmla="*/ 73852 h 144145"/>
              <a:gd name="T38" fmla="*/ 341830 w 72389"/>
              <a:gd name="T39" fmla="*/ 47116 h 144145"/>
              <a:gd name="T40" fmla="*/ 300551 w 72389"/>
              <a:gd name="T41" fmla="*/ 22512 h 144145"/>
              <a:gd name="T42" fmla="*/ 242224 w 72389"/>
              <a:gd name="T43" fmla="*/ 0 h 1441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2389"/>
              <a:gd name="T67" fmla="*/ 0 h 144145"/>
              <a:gd name="T68" fmla="*/ 72389 w 72389"/>
              <a:gd name="T69" fmla="*/ 144145 h 1441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2389" h="144145">
                <a:moveTo>
                  <a:pt x="47185" y="0"/>
                </a:moveTo>
                <a:lnTo>
                  <a:pt x="48976" y="15489"/>
                </a:lnTo>
                <a:lnTo>
                  <a:pt x="47217" y="30446"/>
                </a:lnTo>
                <a:lnTo>
                  <a:pt x="41323" y="44782"/>
                </a:lnTo>
                <a:lnTo>
                  <a:pt x="30713" y="58407"/>
                </a:lnTo>
                <a:lnTo>
                  <a:pt x="22519" y="66093"/>
                </a:lnTo>
                <a:lnTo>
                  <a:pt x="15284" y="73780"/>
                </a:lnTo>
                <a:lnTo>
                  <a:pt x="9308" y="81467"/>
                </a:lnTo>
                <a:lnTo>
                  <a:pt x="4894" y="89154"/>
                </a:lnTo>
                <a:lnTo>
                  <a:pt x="1082" y="100259"/>
                </a:lnTo>
                <a:lnTo>
                  <a:pt x="0" y="111274"/>
                </a:lnTo>
                <a:lnTo>
                  <a:pt x="2092" y="122179"/>
                </a:lnTo>
                <a:lnTo>
                  <a:pt x="7802" y="132956"/>
                </a:lnTo>
                <a:lnTo>
                  <a:pt x="16880" y="140718"/>
                </a:lnTo>
                <a:lnTo>
                  <a:pt x="28870" y="143989"/>
                </a:lnTo>
                <a:lnTo>
                  <a:pt x="41705" y="141893"/>
                </a:lnTo>
                <a:lnTo>
                  <a:pt x="67384" y="105598"/>
                </a:lnTo>
                <a:lnTo>
                  <a:pt x="72343" y="68148"/>
                </a:lnTo>
                <a:lnTo>
                  <a:pt x="71218" y="48973"/>
                </a:lnTo>
                <a:lnTo>
                  <a:pt x="66589" y="31245"/>
                </a:lnTo>
                <a:lnTo>
                  <a:pt x="58547" y="14930"/>
                </a:lnTo>
                <a:lnTo>
                  <a:pt x="47185" y="0"/>
                </a:lnTo>
                <a:close/>
              </a:path>
            </a:pathLst>
          </a:custGeom>
          <a:solidFill>
            <a:srgbClr val="0F9C4B"/>
          </a:solidFill>
          <a:ln w="9525">
            <a:noFill/>
            <a:round/>
            <a:headEnd/>
            <a:tailEnd/>
          </a:ln>
        </p:spPr>
        <p:txBody>
          <a:bodyPr lIns="0" tIns="0" rIns="0" bIns="0"/>
          <a:lstStyle/>
          <a:p>
            <a:pPr eaLnBrk="0" hangingPunct="0"/>
            <a:endParaRPr lang="en-US"/>
          </a:p>
        </p:txBody>
      </p:sp>
      <p:sp>
        <p:nvSpPr>
          <p:cNvPr id="5142" name="object 25"/>
          <p:cNvSpPr>
            <a:spLocks/>
          </p:cNvSpPr>
          <p:nvPr/>
        </p:nvSpPr>
        <p:spPr bwMode="auto">
          <a:xfrm>
            <a:off x="4148138" y="123825"/>
            <a:ext cx="285750" cy="268288"/>
          </a:xfrm>
          <a:custGeom>
            <a:avLst/>
            <a:gdLst>
              <a:gd name="T0" fmla="*/ 130282 w 285114"/>
              <a:gd name="T1" fmla="*/ 8028 h 268605"/>
              <a:gd name="T2" fmla="*/ 69151 w 285114"/>
              <a:gd name="T3" fmla="*/ 28453 h 268605"/>
              <a:gd name="T4" fmla="*/ 27469 w 285114"/>
              <a:gd name="T5" fmla="*/ 54708 h 268605"/>
              <a:gd name="T6" fmla="*/ 3416 w 285114"/>
              <a:gd name="T7" fmla="*/ 85860 h 268605"/>
              <a:gd name="T8" fmla="*/ 0 w 285114"/>
              <a:gd name="T9" fmla="*/ 119829 h 268605"/>
              <a:gd name="T10" fmla="*/ 18738 w 285114"/>
              <a:gd name="T11" fmla="*/ 153164 h 268605"/>
              <a:gd name="T12" fmla="*/ 56164 w 285114"/>
              <a:gd name="T13" fmla="*/ 180978 h 268605"/>
              <a:gd name="T14" fmla="*/ 108257 w 285114"/>
              <a:gd name="T15" fmla="*/ 201665 h 268605"/>
              <a:gd name="T16" fmla="*/ 171018 w 285114"/>
              <a:gd name="T17" fmla="*/ 213651 h 268605"/>
              <a:gd name="T18" fmla="*/ 240422 w 285114"/>
              <a:gd name="T19" fmla="*/ 215326 h 268605"/>
              <a:gd name="T20" fmla="*/ 281227 w 285114"/>
              <a:gd name="T21" fmla="*/ 209625 h 268605"/>
              <a:gd name="T22" fmla="*/ 239120 w 285114"/>
              <a:gd name="T23" fmla="*/ 209625 h 268605"/>
              <a:gd name="T24" fmla="*/ 173393 w 285114"/>
              <a:gd name="T25" fmla="*/ 208043 h 268605"/>
              <a:gd name="T26" fmla="*/ 113960 w 285114"/>
              <a:gd name="T27" fmla="*/ 196704 h 268605"/>
              <a:gd name="T28" fmla="*/ 64629 w 285114"/>
              <a:gd name="T29" fmla="*/ 177107 h 268605"/>
              <a:gd name="T30" fmla="*/ 29182 w 285114"/>
              <a:gd name="T31" fmla="*/ 150769 h 268605"/>
              <a:gd name="T32" fmla="*/ 11421 w 285114"/>
              <a:gd name="T33" fmla="*/ 119183 h 268605"/>
              <a:gd name="T34" fmla="*/ 14249 w 285114"/>
              <a:gd name="T35" fmla="*/ 87611 h 268605"/>
              <a:gd name="T36" fmla="*/ 35695 w 285114"/>
              <a:gd name="T37" fmla="*/ 58465 h 268605"/>
              <a:gd name="T38" fmla="*/ 73337 w 285114"/>
              <a:gd name="T39" fmla="*/ 33803 h 268605"/>
              <a:gd name="T40" fmla="*/ 124756 w 285114"/>
              <a:gd name="T41" fmla="*/ 15699 h 268605"/>
              <a:gd name="T42" fmla="*/ 134582 w 285114"/>
              <a:gd name="T43" fmla="*/ 14163 h 268605"/>
              <a:gd name="T44" fmla="*/ 135487 w 285114"/>
              <a:gd name="T45" fmla="*/ 12591 h 268605"/>
              <a:gd name="T46" fmla="*/ 137042 w 285114"/>
              <a:gd name="T47" fmla="*/ 10002 h 268605"/>
              <a:gd name="T48" fmla="*/ 130282 w 285114"/>
              <a:gd name="T49" fmla="*/ 8028 h 268605"/>
              <a:gd name="T50" fmla="*/ 282082 w 285114"/>
              <a:gd name="T51" fmla="*/ 5696 h 268605"/>
              <a:gd name="T52" fmla="*/ 192914 w 285114"/>
              <a:gd name="T53" fmla="*/ 5696 h 268605"/>
              <a:gd name="T54" fmla="*/ 258647 w 285114"/>
              <a:gd name="T55" fmla="*/ 7276 h 268605"/>
              <a:gd name="T56" fmla="*/ 318065 w 285114"/>
              <a:gd name="T57" fmla="*/ 18626 h 268605"/>
              <a:gd name="T58" fmla="*/ 367403 w 285114"/>
              <a:gd name="T59" fmla="*/ 38221 h 268605"/>
              <a:gd name="T60" fmla="*/ 402850 w 285114"/>
              <a:gd name="T61" fmla="*/ 64563 h 268605"/>
              <a:gd name="T62" fmla="*/ 420576 w 285114"/>
              <a:gd name="T63" fmla="*/ 96137 h 268605"/>
              <a:gd name="T64" fmla="*/ 413462 w 285114"/>
              <a:gd name="T65" fmla="*/ 136668 h 268605"/>
              <a:gd name="T66" fmla="*/ 376898 w 285114"/>
              <a:gd name="T67" fmla="*/ 171554 h 268605"/>
              <a:gd name="T68" fmla="*/ 316808 w 285114"/>
              <a:gd name="T69" fmla="*/ 197109 h 268605"/>
              <a:gd name="T70" fmla="*/ 239120 w 285114"/>
              <a:gd name="T71" fmla="*/ 209625 h 268605"/>
              <a:gd name="T72" fmla="*/ 281227 w 285114"/>
              <a:gd name="T73" fmla="*/ 209625 h 268605"/>
              <a:gd name="T74" fmla="*/ 363128 w 285114"/>
              <a:gd name="T75" fmla="*/ 187326 h 268605"/>
              <a:gd name="T76" fmla="*/ 404649 w 285114"/>
              <a:gd name="T77" fmla="*/ 161362 h 268605"/>
              <a:gd name="T78" fmla="*/ 428658 w 285114"/>
              <a:gd name="T79" fmla="*/ 130089 h 268605"/>
              <a:gd name="T80" fmla="*/ 432005 w 285114"/>
              <a:gd name="T81" fmla="*/ 95499 h 268605"/>
              <a:gd name="T82" fmla="*/ 413281 w 285114"/>
              <a:gd name="T83" fmla="*/ 62155 h 268605"/>
              <a:gd name="T84" fmla="*/ 375857 w 285114"/>
              <a:gd name="T85" fmla="*/ 34341 h 268605"/>
              <a:gd name="T86" fmla="*/ 323758 w 285114"/>
              <a:gd name="T87" fmla="*/ 13649 h 268605"/>
              <a:gd name="T88" fmla="*/ 282082 w 285114"/>
              <a:gd name="T89" fmla="*/ 5696 h 268605"/>
              <a:gd name="T90" fmla="*/ 191610 w 285114"/>
              <a:gd name="T91" fmla="*/ 0 h 268605"/>
              <a:gd name="T92" fmla="*/ 138781 w 285114"/>
              <a:gd name="T93" fmla="*/ 6110 h 268605"/>
              <a:gd name="T94" fmla="*/ 148706 w 285114"/>
              <a:gd name="T95" fmla="*/ 8667 h 268605"/>
              <a:gd name="T96" fmla="*/ 156846 w 285114"/>
              <a:gd name="T97" fmla="*/ 8924 h 268605"/>
              <a:gd name="T98" fmla="*/ 159201 w 285114"/>
              <a:gd name="T99" fmla="*/ 9022 h 268605"/>
              <a:gd name="T100" fmla="*/ 161682 w 285114"/>
              <a:gd name="T101" fmla="*/ 8853 h 268605"/>
              <a:gd name="T102" fmla="*/ 172069 w 285114"/>
              <a:gd name="T103" fmla="*/ 7787 h 268605"/>
              <a:gd name="T104" fmla="*/ 179643 w 285114"/>
              <a:gd name="T105" fmla="*/ 6633 h 268605"/>
              <a:gd name="T106" fmla="*/ 191185 w 285114"/>
              <a:gd name="T107" fmla="*/ 5794 h 268605"/>
              <a:gd name="T108" fmla="*/ 192914 w 285114"/>
              <a:gd name="T109" fmla="*/ 5696 h 268605"/>
              <a:gd name="T110" fmla="*/ 282082 w 285114"/>
              <a:gd name="T111" fmla="*/ 5696 h 268605"/>
              <a:gd name="T112" fmla="*/ 261016 w 285114"/>
              <a:gd name="T113" fmla="*/ 1709 h 268605"/>
              <a:gd name="T114" fmla="*/ 191610 w 285114"/>
              <a:gd name="T115" fmla="*/ 0 h 26860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5114"/>
              <a:gd name="T175" fmla="*/ 0 h 268605"/>
              <a:gd name="T176" fmla="*/ 285114 w 285114"/>
              <a:gd name="T177" fmla="*/ 268605 h 26860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5114" h="268605">
                <a:moveTo>
                  <a:pt x="85890" y="10020"/>
                </a:moveTo>
                <a:lnTo>
                  <a:pt x="45586" y="35487"/>
                </a:lnTo>
                <a:lnTo>
                  <a:pt x="18111" y="68227"/>
                </a:lnTo>
                <a:lnTo>
                  <a:pt x="2260" y="107078"/>
                </a:lnTo>
                <a:lnTo>
                  <a:pt x="0" y="149440"/>
                </a:lnTo>
                <a:lnTo>
                  <a:pt x="12352" y="191019"/>
                </a:lnTo>
                <a:lnTo>
                  <a:pt x="37025" y="225705"/>
                </a:lnTo>
                <a:lnTo>
                  <a:pt x="71370" y="251511"/>
                </a:lnTo>
                <a:lnTo>
                  <a:pt x="112743" y="266452"/>
                </a:lnTo>
                <a:lnTo>
                  <a:pt x="158495" y="268541"/>
                </a:lnTo>
                <a:lnTo>
                  <a:pt x="185406" y="261429"/>
                </a:lnTo>
                <a:lnTo>
                  <a:pt x="157645" y="261429"/>
                </a:lnTo>
                <a:lnTo>
                  <a:pt x="114311" y="259461"/>
                </a:lnTo>
                <a:lnTo>
                  <a:pt x="75130" y="245317"/>
                </a:lnTo>
                <a:lnTo>
                  <a:pt x="42606" y="220878"/>
                </a:lnTo>
                <a:lnTo>
                  <a:pt x="19239" y="188025"/>
                </a:lnTo>
                <a:lnTo>
                  <a:pt x="7531" y="148640"/>
                </a:lnTo>
                <a:lnTo>
                  <a:pt x="9396" y="109266"/>
                </a:lnTo>
                <a:lnTo>
                  <a:pt x="23533" y="72910"/>
                </a:lnTo>
                <a:lnTo>
                  <a:pt x="48346" y="42156"/>
                </a:lnTo>
                <a:lnTo>
                  <a:pt x="82245" y="19583"/>
                </a:lnTo>
                <a:lnTo>
                  <a:pt x="88722" y="17665"/>
                </a:lnTo>
                <a:lnTo>
                  <a:pt x="89319" y="15697"/>
                </a:lnTo>
                <a:lnTo>
                  <a:pt x="90347" y="12471"/>
                </a:lnTo>
                <a:lnTo>
                  <a:pt x="85890" y="10020"/>
                </a:lnTo>
                <a:close/>
              </a:path>
              <a:path w="285114" h="268605">
                <a:moveTo>
                  <a:pt x="185960" y="7099"/>
                </a:moveTo>
                <a:lnTo>
                  <a:pt x="127177" y="7099"/>
                </a:lnTo>
                <a:lnTo>
                  <a:pt x="170503" y="9078"/>
                </a:lnTo>
                <a:lnTo>
                  <a:pt x="209683" y="23226"/>
                </a:lnTo>
                <a:lnTo>
                  <a:pt x="242209" y="47665"/>
                </a:lnTo>
                <a:lnTo>
                  <a:pt x="265573" y="80516"/>
                </a:lnTo>
                <a:lnTo>
                  <a:pt x="277266" y="119900"/>
                </a:lnTo>
                <a:lnTo>
                  <a:pt x="272573" y="170443"/>
                </a:lnTo>
                <a:lnTo>
                  <a:pt x="248469" y="213953"/>
                </a:lnTo>
                <a:lnTo>
                  <a:pt x="208857" y="245820"/>
                </a:lnTo>
                <a:lnTo>
                  <a:pt x="157645" y="261429"/>
                </a:lnTo>
                <a:lnTo>
                  <a:pt x="185406" y="261429"/>
                </a:lnTo>
                <a:lnTo>
                  <a:pt x="239391" y="233620"/>
                </a:lnTo>
                <a:lnTo>
                  <a:pt x="266758" y="201240"/>
                </a:lnTo>
                <a:lnTo>
                  <a:pt x="282595" y="162236"/>
                </a:lnTo>
                <a:lnTo>
                  <a:pt x="284797" y="119100"/>
                </a:lnTo>
                <a:lnTo>
                  <a:pt x="272450" y="77515"/>
                </a:lnTo>
                <a:lnTo>
                  <a:pt x="247782" y="42826"/>
                </a:lnTo>
                <a:lnTo>
                  <a:pt x="213438" y="17020"/>
                </a:lnTo>
                <a:lnTo>
                  <a:pt x="185960" y="7099"/>
                </a:lnTo>
                <a:close/>
              </a:path>
              <a:path w="285114" h="268605">
                <a:moveTo>
                  <a:pt x="126314" y="0"/>
                </a:moveTo>
                <a:lnTo>
                  <a:pt x="91490" y="7619"/>
                </a:lnTo>
                <a:lnTo>
                  <a:pt x="98031" y="10807"/>
                </a:lnTo>
                <a:lnTo>
                  <a:pt x="103403" y="11137"/>
                </a:lnTo>
                <a:lnTo>
                  <a:pt x="104952" y="11252"/>
                </a:lnTo>
                <a:lnTo>
                  <a:pt x="106591" y="11048"/>
                </a:lnTo>
                <a:lnTo>
                  <a:pt x="113436" y="9702"/>
                </a:lnTo>
                <a:lnTo>
                  <a:pt x="118427" y="8267"/>
                </a:lnTo>
                <a:lnTo>
                  <a:pt x="126034" y="7213"/>
                </a:lnTo>
                <a:lnTo>
                  <a:pt x="127177" y="7099"/>
                </a:lnTo>
                <a:lnTo>
                  <a:pt x="185960" y="7099"/>
                </a:lnTo>
                <a:lnTo>
                  <a:pt x="172067" y="2083"/>
                </a:lnTo>
                <a:lnTo>
                  <a:pt x="126314" y="0"/>
                </a:lnTo>
                <a:close/>
              </a:path>
            </a:pathLst>
          </a:custGeom>
          <a:solidFill>
            <a:srgbClr val="0F9C4B"/>
          </a:solidFill>
          <a:ln w="9525">
            <a:noFill/>
            <a:round/>
            <a:headEnd/>
            <a:tailEnd/>
          </a:ln>
        </p:spPr>
        <p:txBody>
          <a:bodyPr lIns="0" tIns="0" rIns="0" bIns="0"/>
          <a:lstStyle/>
          <a:p>
            <a:pPr eaLnBrk="0" hangingPunct="0"/>
            <a:endParaRPr lang="en-US"/>
          </a:p>
        </p:txBody>
      </p:sp>
      <p:sp>
        <p:nvSpPr>
          <p:cNvPr id="86" name="object 96"/>
          <p:cNvSpPr txBox="1"/>
          <p:nvPr/>
        </p:nvSpPr>
        <p:spPr>
          <a:xfrm>
            <a:off x="9278938" y="182563"/>
            <a:ext cx="320675" cy="147637"/>
          </a:xfrm>
          <a:prstGeom prst="rect">
            <a:avLst/>
          </a:prstGeom>
        </p:spPr>
        <p:txBody>
          <a:bodyPr lIns="0" tIns="0" rIns="0" bIns="0">
            <a:spAutoFit/>
          </a:bodyPr>
          <a:lstStyle/>
          <a:p>
            <a:pPr marL="12700" fontAlgn="auto">
              <a:spcBef>
                <a:spcPts val="0"/>
              </a:spcBef>
              <a:spcAft>
                <a:spcPts val="0"/>
              </a:spcAft>
              <a:tabLst>
                <a:tab pos="680720" algn="l"/>
              </a:tabLst>
              <a:defRPr/>
            </a:pPr>
            <a:r>
              <a:rPr sz="950" spc="55" dirty="0">
                <a:latin typeface="Calibri"/>
                <a:cs typeface="Calibri"/>
                <a:hlinkClick r:id="" action="ppaction://hlinkshowjump?jump=nextslide"/>
              </a:rPr>
              <a:t>Next</a:t>
            </a:r>
            <a:endParaRPr sz="950" dirty="0">
              <a:latin typeface="Calibri"/>
              <a:cs typeface="Calibri"/>
            </a:endParaRPr>
          </a:p>
        </p:txBody>
      </p:sp>
      <p:sp>
        <p:nvSpPr>
          <p:cNvPr id="87" name="object 97"/>
          <p:cNvSpPr txBox="1"/>
          <p:nvPr/>
        </p:nvSpPr>
        <p:spPr>
          <a:xfrm>
            <a:off x="9788525" y="182563"/>
            <a:ext cx="527050" cy="146050"/>
          </a:xfrm>
          <a:prstGeom prst="rect">
            <a:avLst/>
          </a:prstGeom>
        </p:spPr>
        <p:txBody>
          <a:bodyPr lIns="0" tIns="0" rIns="0" bIns="0">
            <a:spAutoFit/>
          </a:bodyPr>
          <a:lstStyle/>
          <a:p>
            <a:pPr marL="12700" fontAlgn="auto">
              <a:spcBef>
                <a:spcPts val="0"/>
              </a:spcBef>
              <a:spcAft>
                <a:spcPts val="0"/>
              </a:spcAft>
              <a:defRPr/>
            </a:pPr>
            <a:r>
              <a:rPr sz="950" spc="55" dirty="0">
                <a:latin typeface="Calibri"/>
                <a:cs typeface="Calibri"/>
                <a:hlinkClick r:id="" action="ppaction://hlinkshowjump?jump=firstslide"/>
              </a:rPr>
              <a:t>Contents</a:t>
            </a:r>
            <a:endParaRPr sz="950" dirty="0">
              <a:latin typeface="Calibri"/>
              <a:cs typeface="Calibri"/>
            </a:endParaRPr>
          </a:p>
        </p:txBody>
      </p:sp>
      <p:sp>
        <p:nvSpPr>
          <p:cNvPr id="88" name="object 106">
            <a:hlinkClick r:id="rId4"/>
          </p:cNvPr>
          <p:cNvSpPr txBox="1"/>
          <p:nvPr/>
        </p:nvSpPr>
        <p:spPr>
          <a:xfrm>
            <a:off x="177800" y="179388"/>
            <a:ext cx="1309688" cy="123825"/>
          </a:xfrm>
          <a:prstGeom prst="rect">
            <a:avLst/>
          </a:prstGeom>
        </p:spPr>
        <p:txBody>
          <a:bodyPr lIns="0" tIns="0" rIns="0" bIns="0">
            <a:spAutoFit/>
          </a:bodyPr>
          <a:lstStyle/>
          <a:p>
            <a:pPr marL="12700" fontAlgn="auto">
              <a:spcBef>
                <a:spcPts val="0"/>
              </a:spcBef>
              <a:spcAft>
                <a:spcPts val="0"/>
              </a:spcAft>
              <a:defRPr/>
            </a:pPr>
            <a:r>
              <a:rPr sz="800" spc="60" dirty="0">
                <a:solidFill>
                  <a:srgbClr val="FFFFFF"/>
                </a:solidFill>
                <a:latin typeface="Calibri"/>
                <a:cs typeface="Calibri"/>
              </a:rPr>
              <a:t>Click </a:t>
            </a:r>
            <a:r>
              <a:rPr sz="800" spc="50">
                <a:solidFill>
                  <a:srgbClr val="FFFFFF"/>
                </a:solidFill>
                <a:latin typeface="Calibri"/>
                <a:cs typeface="Calibri"/>
              </a:rPr>
              <a:t>here </a:t>
            </a:r>
            <a:r>
              <a:rPr lang="en-US" sz="800" spc="50" dirty="0">
                <a:solidFill>
                  <a:srgbClr val="FFFFFF"/>
                </a:solidFill>
                <a:latin typeface="Calibri"/>
                <a:cs typeface="Calibri"/>
              </a:rPr>
              <a:t>to </a:t>
            </a:r>
            <a:r>
              <a:rPr sz="800" spc="60">
                <a:solidFill>
                  <a:srgbClr val="FFFFFF"/>
                </a:solidFill>
                <a:latin typeface="Calibri"/>
                <a:cs typeface="Calibri"/>
              </a:rPr>
              <a:t>subscribe</a:t>
            </a:r>
            <a:r>
              <a:rPr sz="800" spc="55">
                <a:solidFill>
                  <a:srgbClr val="FFFFFF"/>
                </a:solidFill>
                <a:latin typeface="Calibri"/>
                <a:cs typeface="Calibri"/>
              </a:rPr>
              <a:t> </a:t>
            </a:r>
            <a:r>
              <a:rPr sz="800" spc="50" dirty="0">
                <a:solidFill>
                  <a:srgbClr val="FFFFFF"/>
                </a:solidFill>
                <a:latin typeface="Calibri"/>
                <a:cs typeface="Calibri"/>
              </a:rPr>
              <a:t>to</a:t>
            </a:r>
            <a:endParaRPr sz="800" dirty="0">
              <a:latin typeface="Calibri"/>
              <a:cs typeface="Calibri"/>
            </a:endParaRPr>
          </a:p>
        </p:txBody>
      </p:sp>
      <p:sp>
        <p:nvSpPr>
          <p:cNvPr id="90" name="Rectangle 89"/>
          <p:cNvSpPr/>
          <p:nvPr/>
        </p:nvSpPr>
        <p:spPr>
          <a:xfrm>
            <a:off x="8578850" y="131763"/>
            <a:ext cx="654050" cy="238125"/>
          </a:xfrm>
          <a:prstGeom prst="rect">
            <a:avLst/>
          </a:prstGeom>
        </p:spPr>
        <p:txBody>
          <a:bodyPr wrap="none">
            <a:spAutoFit/>
          </a:bodyPr>
          <a:lstStyle/>
          <a:p>
            <a:pPr fontAlgn="auto">
              <a:spcBef>
                <a:spcPts val="0"/>
              </a:spcBef>
              <a:spcAft>
                <a:spcPts val="0"/>
              </a:spcAft>
              <a:defRPr/>
            </a:pPr>
            <a:r>
              <a:rPr lang="en-US" sz="950" spc="35" dirty="0">
                <a:solidFill>
                  <a:prstClr val="black"/>
                </a:solidFill>
                <a:latin typeface="+mn-lt"/>
                <a:cs typeface="Calibri"/>
                <a:hlinkClick r:id="" action="ppaction://hlinkshowjump?jump=previousslide"/>
              </a:rPr>
              <a:t>Pr</a:t>
            </a:r>
            <a:r>
              <a:rPr lang="en-US" sz="950" spc="20" dirty="0">
                <a:solidFill>
                  <a:prstClr val="black"/>
                </a:solidFill>
                <a:latin typeface="+mn-lt"/>
                <a:cs typeface="Calibri"/>
                <a:hlinkClick r:id="" action="ppaction://hlinkshowjump?jump=previousslide"/>
              </a:rPr>
              <a:t>e</a:t>
            </a:r>
            <a:r>
              <a:rPr lang="en-US" sz="950" spc="55" dirty="0">
                <a:solidFill>
                  <a:prstClr val="black"/>
                </a:solidFill>
                <a:latin typeface="+mn-lt"/>
                <a:cs typeface="Calibri"/>
                <a:hlinkClick r:id="" action="ppaction://hlinkshowjump?jump=previousslide"/>
              </a:rPr>
              <a:t>vious</a:t>
            </a:r>
            <a:endParaRPr lang="en-US" dirty="0">
              <a:latin typeface="+mn-lt"/>
              <a:cs typeface="+mn-cs"/>
            </a:endParaRPr>
          </a:p>
        </p:txBody>
      </p:sp>
      <p:sp>
        <p:nvSpPr>
          <p:cNvPr id="99" name="object 119">
            <a:hlinkClick r:id="rId5"/>
          </p:cNvPr>
          <p:cNvSpPr txBox="1"/>
          <p:nvPr/>
        </p:nvSpPr>
        <p:spPr>
          <a:xfrm>
            <a:off x="2603500" y="114300"/>
            <a:ext cx="1422400" cy="276225"/>
          </a:xfrm>
          <a:prstGeom prst="rect">
            <a:avLst/>
          </a:prstGeom>
        </p:spPr>
        <p:txBody>
          <a:bodyPr lIns="0" tIns="0" rIns="0" bIns="0">
            <a:spAutoFit/>
          </a:bodyPr>
          <a:lstStyle/>
          <a:p>
            <a:pPr marL="12700" fontAlgn="auto">
              <a:spcBef>
                <a:spcPts val="0"/>
              </a:spcBef>
              <a:spcAft>
                <a:spcPts val="0"/>
              </a:spcAft>
              <a:defRPr/>
            </a:pPr>
            <a:r>
              <a:rPr lang="en-US" sz="900" spc="65" dirty="0">
                <a:solidFill>
                  <a:srgbClr val="FFFFFF"/>
                </a:solidFill>
                <a:latin typeface="Calibri"/>
                <a:cs typeface="Calibri"/>
              </a:rPr>
              <a:t>Click here to b</a:t>
            </a:r>
            <a:r>
              <a:rPr sz="900" spc="65">
                <a:solidFill>
                  <a:srgbClr val="FFFFFF"/>
                </a:solidFill>
                <a:latin typeface="Calibri"/>
                <a:cs typeface="Calibri"/>
              </a:rPr>
              <a:t>ecome </a:t>
            </a:r>
            <a:r>
              <a:rPr sz="900" spc="80" dirty="0">
                <a:solidFill>
                  <a:srgbClr val="FFFFFF"/>
                </a:solidFill>
                <a:latin typeface="Calibri"/>
                <a:cs typeface="Calibri"/>
              </a:rPr>
              <a:t>a </a:t>
            </a:r>
            <a:r>
              <a:rPr sz="900" spc="55" dirty="0">
                <a:solidFill>
                  <a:srgbClr val="FFFFFF"/>
                </a:solidFill>
                <a:latin typeface="Calibri"/>
                <a:cs typeface="Calibri"/>
              </a:rPr>
              <a:t>SEEM</a:t>
            </a:r>
            <a:r>
              <a:rPr sz="900" spc="-5" dirty="0">
                <a:solidFill>
                  <a:srgbClr val="FFFFFF"/>
                </a:solidFill>
                <a:latin typeface="Calibri"/>
                <a:cs typeface="Calibri"/>
              </a:rPr>
              <a:t> </a:t>
            </a:r>
            <a:r>
              <a:rPr sz="900" spc="60" dirty="0">
                <a:solidFill>
                  <a:srgbClr val="FFFFFF"/>
                </a:solidFill>
                <a:latin typeface="Calibri"/>
                <a:cs typeface="Calibri"/>
              </a:rPr>
              <a:t>member</a:t>
            </a:r>
            <a:endParaRPr sz="900" dirty="0">
              <a:latin typeface="Calibri"/>
              <a:cs typeface="Calibri"/>
            </a:endParaRPr>
          </a:p>
        </p:txBody>
      </p:sp>
      <p:sp>
        <p:nvSpPr>
          <p:cNvPr id="5148" name="object 71"/>
          <p:cNvSpPr>
            <a:spLocks/>
          </p:cNvSpPr>
          <p:nvPr/>
        </p:nvSpPr>
        <p:spPr bwMode="auto">
          <a:xfrm>
            <a:off x="325438" y="571500"/>
            <a:ext cx="998537" cy="471488"/>
          </a:xfrm>
          <a:custGeom>
            <a:avLst/>
            <a:gdLst>
              <a:gd name="T0" fmla="*/ 1556658 w 960755"/>
              <a:gd name="T1" fmla="*/ 0 h 366394"/>
              <a:gd name="T2" fmla="*/ 0 w 960755"/>
              <a:gd name="T3" fmla="*/ 0 h 366394"/>
              <a:gd name="T4" fmla="*/ 0 w 960755"/>
              <a:gd name="T5" fmla="*/ 14516036 h 366394"/>
              <a:gd name="T6" fmla="*/ 778327 w 960755"/>
              <a:gd name="T7" fmla="*/ 11284418 h 366394"/>
              <a:gd name="T8" fmla="*/ 1556658 w 960755"/>
              <a:gd name="T9" fmla="*/ 11284418 h 366394"/>
              <a:gd name="T10" fmla="*/ 1556658 w 960755"/>
              <a:gd name="T11" fmla="*/ 0 h 366394"/>
              <a:gd name="T12" fmla="*/ 1556658 w 960755"/>
              <a:gd name="T13" fmla="*/ 11284418 h 366394"/>
              <a:gd name="T14" fmla="*/ 778327 w 960755"/>
              <a:gd name="T15" fmla="*/ 11284418 h 366394"/>
              <a:gd name="T16" fmla="*/ 1556658 w 960755"/>
              <a:gd name="T17" fmla="*/ 14516036 h 366394"/>
              <a:gd name="T18" fmla="*/ 1556658 w 960755"/>
              <a:gd name="T19" fmla="*/ 11284418 h 3663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0755"/>
              <a:gd name="T31" fmla="*/ 0 h 366394"/>
              <a:gd name="T32" fmla="*/ 960755 w 960755"/>
              <a:gd name="T33" fmla="*/ 366394 h 3663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0755" h="366394">
                <a:moveTo>
                  <a:pt x="960602" y="0"/>
                </a:moveTo>
                <a:lnTo>
                  <a:pt x="0" y="0"/>
                </a:lnTo>
                <a:lnTo>
                  <a:pt x="0" y="365810"/>
                </a:lnTo>
                <a:lnTo>
                  <a:pt x="480301" y="284365"/>
                </a:lnTo>
                <a:lnTo>
                  <a:pt x="960602" y="284365"/>
                </a:lnTo>
                <a:lnTo>
                  <a:pt x="960602" y="0"/>
                </a:lnTo>
                <a:close/>
              </a:path>
              <a:path w="960755" h="366394">
                <a:moveTo>
                  <a:pt x="960602" y="284365"/>
                </a:moveTo>
                <a:lnTo>
                  <a:pt x="480301" y="284365"/>
                </a:lnTo>
                <a:lnTo>
                  <a:pt x="960602" y="365810"/>
                </a:lnTo>
                <a:lnTo>
                  <a:pt x="960602" y="284365"/>
                </a:lnTo>
                <a:close/>
              </a:path>
            </a:pathLst>
          </a:custGeom>
          <a:solidFill>
            <a:srgbClr val="00A99D"/>
          </a:solidFill>
          <a:ln w="9525">
            <a:noFill/>
            <a:round/>
            <a:headEnd/>
            <a:tailEnd/>
          </a:ln>
        </p:spPr>
        <p:txBody>
          <a:bodyPr lIns="0" tIns="0" rIns="0" bIns="0"/>
          <a:lstStyle/>
          <a:p>
            <a:pPr eaLnBrk="0" hangingPunct="0"/>
            <a:endParaRPr lang="en-US"/>
          </a:p>
        </p:txBody>
      </p:sp>
      <p:sp>
        <p:nvSpPr>
          <p:cNvPr id="106" name="object 74"/>
          <p:cNvSpPr txBox="1"/>
          <p:nvPr/>
        </p:nvSpPr>
        <p:spPr>
          <a:xfrm>
            <a:off x="409575" y="647700"/>
            <a:ext cx="974725" cy="215900"/>
          </a:xfrm>
          <a:prstGeom prst="rect">
            <a:avLst/>
          </a:prstGeom>
        </p:spPr>
        <p:txBody>
          <a:bodyPr lIns="0" tIns="0" rIns="0" bIns="0">
            <a:spAutoFit/>
          </a:bodyPr>
          <a:lstStyle/>
          <a:p>
            <a:pPr marL="12700" fontAlgn="auto">
              <a:spcBef>
                <a:spcPts val="0"/>
              </a:spcBef>
              <a:spcAft>
                <a:spcPts val="0"/>
              </a:spcAft>
              <a:defRPr/>
            </a:pPr>
            <a:r>
              <a:rPr lang="en-US" sz="1400" b="1" dirty="0">
                <a:solidFill>
                  <a:schemeClr val="bg1"/>
                </a:solidFill>
                <a:cs typeface="+mn-cs"/>
              </a:rPr>
              <a:t>PROGRAM</a:t>
            </a:r>
            <a:endParaRPr lang="en-US" sz="1200" dirty="0">
              <a:latin typeface="+mj-lt"/>
              <a:cs typeface="Arial"/>
            </a:endParaRPr>
          </a:p>
        </p:txBody>
      </p:sp>
      <p:sp>
        <p:nvSpPr>
          <p:cNvPr id="52" name="object 123"/>
          <p:cNvSpPr txBox="1"/>
          <p:nvPr/>
        </p:nvSpPr>
        <p:spPr>
          <a:xfrm>
            <a:off x="10528300" y="4305300"/>
            <a:ext cx="161583" cy="3687454"/>
          </a:xfrm>
          <a:prstGeom prst="rect">
            <a:avLst/>
          </a:prstGeom>
          <a:solidFill>
            <a:srgbClr val="009999"/>
          </a:solidFill>
        </p:spPr>
        <p:txBody>
          <a:bodyPr vert="vert270" lIns="0" tIns="635" rIns="0" bIns="0">
            <a:spAutoFit/>
          </a:bodyPr>
          <a:lstStyle/>
          <a:p>
            <a:pPr marL="12700" eaLnBrk="0" hangingPunct="0">
              <a:spcBef>
                <a:spcPts val="5"/>
              </a:spcBef>
              <a:defRPr/>
            </a:pPr>
            <a:r>
              <a:rPr lang="en-US" sz="1050" spc="15" dirty="0">
                <a:solidFill>
                  <a:srgbClr val="FFFFFF"/>
                </a:solidFill>
                <a:latin typeface="Arial Narrow" pitchFamily="34" charset="0"/>
                <a:cs typeface="Arial"/>
              </a:rPr>
              <a:t>    </a:t>
            </a:r>
            <a:r>
              <a:rPr sz="1050" spc="15">
                <a:solidFill>
                  <a:srgbClr val="FFFFFF"/>
                </a:solidFill>
                <a:latin typeface="Arial Narrow" pitchFamily="34" charset="0"/>
                <a:cs typeface="Arial"/>
              </a:rPr>
              <a:t>Subscriptio</a:t>
            </a:r>
            <a:r>
              <a:rPr sz="1050">
                <a:solidFill>
                  <a:srgbClr val="FFFFFF"/>
                </a:solidFill>
                <a:latin typeface="Arial Narrow" pitchFamily="34" charset="0"/>
                <a:cs typeface="Arial"/>
              </a:rPr>
              <a:t>n</a:t>
            </a:r>
            <a:r>
              <a:rPr sz="1050" spc="20">
                <a:solidFill>
                  <a:srgbClr val="FFFFFF"/>
                </a:solidFill>
                <a:latin typeface="Arial Narrow" pitchFamily="34" charset="0"/>
                <a:cs typeface="Arial"/>
              </a:rPr>
              <a:t> </a:t>
            </a:r>
            <a:r>
              <a:rPr sz="1050" spc="15" dirty="0">
                <a:solidFill>
                  <a:srgbClr val="FFFFFF"/>
                </a:solidFill>
                <a:latin typeface="Arial Narrow" pitchFamily="34" charset="0"/>
                <a:cs typeface="Arial"/>
              </a:rPr>
              <a:t>t</a:t>
            </a:r>
            <a:r>
              <a:rPr sz="1050" dirty="0">
                <a:solidFill>
                  <a:srgbClr val="FFFFFF"/>
                </a:solidFill>
                <a:latin typeface="Arial Narrow" pitchFamily="34" charset="0"/>
                <a:cs typeface="Arial"/>
              </a:rPr>
              <a:t>o</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SEE</a:t>
            </a:r>
            <a:r>
              <a:rPr sz="1050" dirty="0">
                <a:solidFill>
                  <a:srgbClr val="FFFFFF"/>
                </a:solidFill>
                <a:latin typeface="Arial Narrow" pitchFamily="34" charset="0"/>
                <a:cs typeface="Arial"/>
              </a:rPr>
              <a:t>M</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NEW</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i</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fre</a:t>
            </a:r>
            <a:r>
              <a:rPr sz="1050" dirty="0">
                <a:solidFill>
                  <a:srgbClr val="FFFFFF"/>
                </a:solidFill>
                <a:latin typeface="Arial Narrow" pitchFamily="34" charset="0"/>
                <a:cs typeface="Arial"/>
              </a:rPr>
              <a:t>e</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fo</a:t>
            </a:r>
            <a:r>
              <a:rPr sz="1050" dirty="0">
                <a:solidFill>
                  <a:srgbClr val="FFFFFF"/>
                </a:solidFill>
                <a:latin typeface="Arial Narrow" pitchFamily="34" charset="0"/>
                <a:cs typeface="Arial"/>
              </a:rPr>
              <a:t>r</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member</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an</a:t>
            </a:r>
            <a:r>
              <a:rPr sz="1050" dirty="0">
                <a:solidFill>
                  <a:srgbClr val="FFFFFF"/>
                </a:solidFill>
                <a:latin typeface="Arial Narrow" pitchFamily="34" charset="0"/>
                <a:cs typeface="Arial"/>
              </a:rPr>
              <a:t>d</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non-members</a:t>
            </a:r>
            <a:endParaRPr sz="1050">
              <a:latin typeface="Arial Narrow" pitchFamily="34" charset="0"/>
              <a:cs typeface="Arial"/>
            </a:endParaRPr>
          </a:p>
        </p:txBody>
      </p:sp>
      <p:sp>
        <p:nvSpPr>
          <p:cNvPr id="39" name="Rectangle 38"/>
          <p:cNvSpPr/>
          <p:nvPr/>
        </p:nvSpPr>
        <p:spPr>
          <a:xfrm>
            <a:off x="325438" y="1103187"/>
            <a:ext cx="9982200" cy="6707313"/>
          </a:xfrm>
          <a:prstGeom prst="rect">
            <a:avLst/>
          </a:prstGeom>
          <a:solidFill>
            <a:schemeClr val="accent6">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bject 205"/>
          <p:cNvSpPr txBox="1">
            <a:spLocks noChangeArrowheads="1"/>
          </p:cNvSpPr>
          <p:nvPr/>
        </p:nvSpPr>
        <p:spPr bwMode="auto">
          <a:xfrm rot="16200000">
            <a:off x="8897147" y="2204247"/>
            <a:ext cx="3429000" cy="163506"/>
          </a:xfrm>
          <a:prstGeom prst="rect">
            <a:avLst/>
          </a:prstGeom>
          <a:solidFill>
            <a:srgbClr val="EE7D23"/>
          </a:solidFill>
          <a:ln w="9525">
            <a:noFill/>
            <a:miter lim="800000"/>
            <a:headEnd/>
            <a:tailEnd/>
          </a:ln>
        </p:spPr>
        <p:txBody>
          <a:bodyPr lIns="0" tIns="9525" rIns="0" bIns="0">
            <a:spAutoFit/>
          </a:bodyPr>
          <a:lstStyle/>
          <a:p>
            <a:pPr marL="49530" algn="ctr" fontAlgn="auto">
              <a:spcBef>
                <a:spcPts val="75"/>
              </a:spcBef>
              <a:spcAft>
                <a:spcPts val="0"/>
              </a:spcAft>
              <a:defRPr/>
            </a:pPr>
            <a:endParaRPr lang="en-US" sz="1000" b="1" dirty="0" smtClean="0">
              <a:latin typeface="Arial"/>
              <a:cs typeface="Arial"/>
            </a:endParaRPr>
          </a:p>
        </p:txBody>
      </p:sp>
      <p:sp>
        <p:nvSpPr>
          <p:cNvPr id="35" name="object 205"/>
          <p:cNvSpPr txBox="1">
            <a:spLocks noChangeArrowheads="1"/>
          </p:cNvSpPr>
          <p:nvPr/>
        </p:nvSpPr>
        <p:spPr bwMode="auto">
          <a:xfrm rot="16200000">
            <a:off x="8897147" y="2509047"/>
            <a:ext cx="3429000" cy="163506"/>
          </a:xfrm>
          <a:prstGeom prst="rect">
            <a:avLst/>
          </a:prstGeom>
          <a:solidFill>
            <a:srgbClr val="EE7D23"/>
          </a:solidFill>
          <a:ln w="9525">
            <a:noFill/>
            <a:miter lim="800000"/>
            <a:headEnd/>
            <a:tailEnd/>
          </a:ln>
        </p:spPr>
        <p:txBody>
          <a:bodyPr lIns="0" tIns="9525" rIns="0" bIns="0">
            <a:spAutoFit/>
          </a:bodyPr>
          <a:lstStyle/>
          <a:p>
            <a:pPr marL="49530" algn="ctr" fontAlgn="auto">
              <a:spcBef>
                <a:spcPts val="75"/>
              </a:spcBef>
              <a:spcAft>
                <a:spcPts val="0"/>
              </a:spcAft>
              <a:defRPr/>
            </a:pPr>
            <a:r>
              <a:rPr lang="en-US" sz="1000" b="1" dirty="0" smtClean="0">
                <a:solidFill>
                  <a:srgbClr val="FFFFFF"/>
                </a:solidFill>
                <a:latin typeface="Arial" charset="0"/>
              </a:rPr>
              <a:t> </a:t>
            </a:r>
            <a:r>
              <a:rPr lang="en-US" sz="1000" b="1" dirty="0">
                <a:solidFill>
                  <a:srgbClr val="FFFFFF"/>
                </a:solidFill>
                <a:latin typeface="Arial" charset="0"/>
              </a:rPr>
              <a:t>  SEEM  NEWS  </a:t>
            </a:r>
            <a:r>
              <a:rPr lang="en-US" sz="1000" b="1" spc="-105" dirty="0">
                <a:solidFill>
                  <a:srgbClr val="FFFFFF"/>
                </a:solidFill>
                <a:latin typeface="Arial"/>
                <a:cs typeface="Arial"/>
              </a:rPr>
              <a:t> JUNE   2026</a:t>
            </a:r>
            <a:endParaRPr lang="en-US" sz="1000" b="1" dirty="0">
              <a:latin typeface="Arial"/>
              <a:cs typeface="Arial"/>
            </a:endParaRPr>
          </a:p>
        </p:txBody>
      </p:sp>
      <p:sp>
        <p:nvSpPr>
          <p:cNvPr id="7" name="TextBox 6"/>
          <p:cNvSpPr txBox="1"/>
          <p:nvPr/>
        </p:nvSpPr>
        <p:spPr>
          <a:xfrm>
            <a:off x="630238" y="1395287"/>
            <a:ext cx="9372600" cy="2554545"/>
          </a:xfrm>
          <a:prstGeom prst="rect">
            <a:avLst/>
          </a:prstGeom>
          <a:noFill/>
        </p:spPr>
        <p:txBody>
          <a:bodyPr wrap="square" rtlCol="0">
            <a:spAutoFit/>
          </a:bodyPr>
          <a:lstStyle/>
          <a:p>
            <a:pPr algn="ctr"/>
            <a:r>
              <a:rPr lang="en-US" sz="2000" b="1" dirty="0">
                <a:latin typeface="Cambria" panose="02040503050406030204" pitchFamily="18" charset="0"/>
                <a:ea typeface="Cambria" panose="02040503050406030204" pitchFamily="18" charset="0"/>
              </a:rPr>
              <a:t>SEEM Maharashtra &amp; Goa Chapter </a:t>
            </a:r>
            <a:r>
              <a:rPr lang="en-US" sz="2000" b="1" dirty="0" err="1">
                <a:latin typeface="Cambria" panose="02040503050406030204" pitchFamily="18" charset="0"/>
                <a:ea typeface="Cambria" panose="02040503050406030204" pitchFamily="18" charset="0"/>
              </a:rPr>
              <a:t>Organises</a:t>
            </a:r>
            <a:r>
              <a:rPr lang="en-US" sz="2000" b="1" dirty="0">
                <a:latin typeface="Cambria" panose="02040503050406030204" pitchFamily="18" charset="0"/>
                <a:ea typeface="Cambria" panose="02040503050406030204" pitchFamily="18" charset="0"/>
              </a:rPr>
              <a:t> State Chapter Meet </a:t>
            </a:r>
            <a:r>
              <a:rPr lang="en-US" sz="2000" b="1" dirty="0" smtClean="0">
                <a:latin typeface="Cambria" panose="02040503050406030204" pitchFamily="18" charset="0"/>
                <a:ea typeface="Cambria" panose="02040503050406030204" pitchFamily="18" charset="0"/>
              </a:rPr>
              <a:t>2026</a:t>
            </a:r>
          </a:p>
          <a:p>
            <a:endParaRPr lang="en-IN" sz="2000" b="1"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The </a:t>
            </a:r>
            <a:r>
              <a:rPr lang="en-US" sz="1200" b="1" dirty="0">
                <a:latin typeface="Cambria" panose="02040503050406030204" pitchFamily="18" charset="0"/>
                <a:ea typeface="Cambria" panose="02040503050406030204" pitchFamily="18" charset="0"/>
              </a:rPr>
              <a:t>Society of Energy Engineers and Managers (SEEM), Maharashtra &amp; Goa Chapter</a:t>
            </a:r>
            <a:r>
              <a:rPr lang="en-US" sz="1200" dirty="0">
                <a:latin typeface="Cambria" panose="02040503050406030204" pitchFamily="18" charset="0"/>
                <a:ea typeface="Cambria" panose="02040503050406030204" pitchFamily="18" charset="0"/>
              </a:rPr>
              <a:t>, successfully </a:t>
            </a:r>
            <a:r>
              <a:rPr lang="en-US" sz="1200" dirty="0" err="1">
                <a:latin typeface="Cambria" panose="02040503050406030204" pitchFamily="18" charset="0"/>
                <a:ea typeface="Cambria" panose="02040503050406030204" pitchFamily="18" charset="0"/>
              </a:rPr>
              <a:t>organised</a:t>
            </a:r>
            <a:r>
              <a:rPr lang="en-US" sz="1200" dirty="0">
                <a:latin typeface="Cambria" panose="02040503050406030204" pitchFamily="18" charset="0"/>
                <a:ea typeface="Cambria" panose="02040503050406030204" pitchFamily="18" charset="0"/>
              </a:rPr>
              <a:t> the </a:t>
            </a:r>
            <a:r>
              <a:rPr lang="en-US" sz="1200" b="1" dirty="0">
                <a:latin typeface="Cambria" panose="02040503050406030204" pitchFamily="18" charset="0"/>
                <a:ea typeface="Cambria" panose="02040503050406030204" pitchFamily="18" charset="0"/>
              </a:rPr>
              <a:t>SEEM Maharashtra &amp; Goa State Chapter Meet 2026</a:t>
            </a:r>
            <a:r>
              <a:rPr lang="en-US" sz="1200" dirty="0">
                <a:latin typeface="Cambria" panose="02040503050406030204" pitchFamily="18" charset="0"/>
                <a:ea typeface="Cambria" panose="02040503050406030204" pitchFamily="18" charset="0"/>
              </a:rPr>
              <a:t> on </a:t>
            </a:r>
            <a:r>
              <a:rPr lang="en-US" sz="1200" b="1" dirty="0">
                <a:latin typeface="Cambria" panose="02040503050406030204" pitchFamily="18" charset="0"/>
                <a:ea typeface="Cambria" panose="02040503050406030204" pitchFamily="18" charset="0"/>
              </a:rPr>
              <a:t>25th June 2026</a:t>
            </a:r>
            <a:r>
              <a:rPr lang="en-US" sz="1200" dirty="0">
                <a:latin typeface="Cambria" panose="02040503050406030204" pitchFamily="18" charset="0"/>
                <a:ea typeface="Cambria" panose="02040503050406030204" pitchFamily="18" charset="0"/>
              </a:rPr>
              <a:t> at the </a:t>
            </a:r>
            <a:r>
              <a:rPr lang="en-US" sz="1200" b="1" dirty="0">
                <a:latin typeface="Cambria" panose="02040503050406030204" pitchFamily="18" charset="0"/>
                <a:ea typeface="Cambria" panose="02040503050406030204" pitchFamily="18" charset="0"/>
              </a:rPr>
              <a:t>Government College of Engineering, </a:t>
            </a:r>
            <a:r>
              <a:rPr lang="en-US" sz="1200" b="1" dirty="0" err="1">
                <a:latin typeface="Cambria" panose="02040503050406030204" pitchFamily="18" charset="0"/>
                <a:ea typeface="Cambria" panose="02040503050406030204" pitchFamily="18" charset="0"/>
              </a:rPr>
              <a:t>Chhatrapati</a:t>
            </a:r>
            <a:r>
              <a:rPr lang="en-US" sz="1200" b="1" dirty="0">
                <a:latin typeface="Cambria" panose="02040503050406030204" pitchFamily="18" charset="0"/>
                <a:ea typeface="Cambria" panose="02040503050406030204" pitchFamily="18" charset="0"/>
              </a:rPr>
              <a:t> </a:t>
            </a:r>
            <a:r>
              <a:rPr lang="en-US" sz="1200" b="1" dirty="0" err="1">
                <a:latin typeface="Cambria" panose="02040503050406030204" pitchFamily="18" charset="0"/>
                <a:ea typeface="Cambria" panose="02040503050406030204" pitchFamily="18" charset="0"/>
              </a:rPr>
              <a:t>Sambhajinagar</a:t>
            </a:r>
            <a:r>
              <a:rPr lang="en-US" sz="1200" dirty="0">
                <a:latin typeface="Cambria" panose="02040503050406030204" pitchFamily="18" charset="0"/>
                <a:ea typeface="Cambria" panose="02040503050406030204" pitchFamily="18" charset="0"/>
              </a:rPr>
              <a:t>. The event was </a:t>
            </a:r>
            <a:r>
              <a:rPr lang="en-US" sz="1200" dirty="0" err="1">
                <a:latin typeface="Cambria" panose="02040503050406030204" pitchFamily="18" charset="0"/>
                <a:ea typeface="Cambria" panose="02040503050406030204" pitchFamily="18" charset="0"/>
              </a:rPr>
              <a:t>organised</a:t>
            </a:r>
            <a:r>
              <a:rPr lang="en-US" sz="1200" dirty="0">
                <a:latin typeface="Cambria" panose="02040503050406030204" pitchFamily="18" charset="0"/>
                <a:ea typeface="Cambria" panose="02040503050406030204" pitchFamily="18" charset="0"/>
              </a:rPr>
              <a:t> in association with the Government College of Engineering with the objective of strengthening collaboration between industry and academia to promote energy efficiency, energy conservation, and sustainable development</a:t>
            </a:r>
            <a:r>
              <a:rPr lang="en-US" sz="1200" dirty="0" smtClean="0">
                <a:latin typeface="Cambria" panose="02040503050406030204" pitchFamily="18" charset="0"/>
                <a:ea typeface="Cambria" panose="02040503050406030204" pitchFamily="18" charset="0"/>
              </a:rPr>
              <a:t>.</a:t>
            </a:r>
          </a:p>
          <a:p>
            <a:pPr algn="just"/>
            <a:endParaRPr lang="en-US" sz="120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The </a:t>
            </a:r>
            <a:r>
              <a:rPr lang="en-US" sz="1200" dirty="0" err="1">
                <a:latin typeface="Cambria" panose="02040503050406030204" pitchFamily="18" charset="0"/>
                <a:ea typeface="Cambria" panose="02040503050406030204" pitchFamily="18" charset="0"/>
              </a:rPr>
              <a:t>programme</a:t>
            </a:r>
            <a:r>
              <a:rPr lang="en-US" sz="1200" dirty="0">
                <a:latin typeface="Cambria" panose="02040503050406030204" pitchFamily="18" charset="0"/>
                <a:ea typeface="Cambria" panose="02040503050406030204" pitchFamily="18" charset="0"/>
              </a:rPr>
              <a:t> was inaugurated in the gracious presence of </a:t>
            </a:r>
            <a:r>
              <a:rPr lang="en-US" sz="1200" b="1" dirty="0">
                <a:latin typeface="Cambria" panose="02040503050406030204" pitchFamily="18" charset="0"/>
                <a:ea typeface="Cambria" panose="02040503050406030204" pitchFamily="18" charset="0"/>
              </a:rPr>
              <a:t>Dr. Sanjay </a:t>
            </a:r>
            <a:r>
              <a:rPr lang="en-US" sz="1200" b="1" dirty="0" err="1">
                <a:latin typeface="Cambria" panose="02040503050406030204" pitchFamily="18" charset="0"/>
                <a:ea typeface="Cambria" panose="02040503050406030204" pitchFamily="18" charset="0"/>
              </a:rPr>
              <a:t>Dambhare</a:t>
            </a:r>
            <a:r>
              <a:rPr lang="en-US" sz="1200" dirty="0">
                <a:latin typeface="Cambria" panose="02040503050406030204" pitchFamily="18" charset="0"/>
                <a:ea typeface="Cambria" panose="02040503050406030204" pitchFamily="18" charset="0"/>
              </a:rPr>
              <a:t>, Principal, Government College of Engineering, </a:t>
            </a:r>
            <a:r>
              <a:rPr lang="en-US" sz="1200" dirty="0" err="1">
                <a:latin typeface="Cambria" panose="02040503050406030204" pitchFamily="18" charset="0"/>
                <a:ea typeface="Cambria" panose="02040503050406030204" pitchFamily="18" charset="0"/>
              </a:rPr>
              <a:t>Chhatrapati</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Sambhajinagar</a:t>
            </a:r>
            <a:r>
              <a:rPr lang="en-US" sz="1200" dirty="0">
                <a:latin typeface="Cambria" panose="02040503050406030204" pitchFamily="18" charset="0"/>
                <a:ea typeface="Cambria" panose="02040503050406030204" pitchFamily="18" charset="0"/>
              </a:rPr>
              <a:t>; </a:t>
            </a:r>
            <a:r>
              <a:rPr lang="en-US" sz="1200" b="1" dirty="0">
                <a:latin typeface="Cambria" panose="02040503050406030204" pitchFamily="18" charset="0"/>
                <a:ea typeface="Cambria" panose="02040503050406030204" pitchFamily="18" charset="0"/>
              </a:rPr>
              <a:t>Dr. </a:t>
            </a:r>
            <a:r>
              <a:rPr lang="en-US" sz="1200" b="1" dirty="0" err="1">
                <a:latin typeface="Cambria" panose="02040503050406030204" pitchFamily="18" charset="0"/>
                <a:ea typeface="Cambria" panose="02040503050406030204" pitchFamily="18" charset="0"/>
              </a:rPr>
              <a:t>Ramakant</a:t>
            </a:r>
            <a:r>
              <a:rPr lang="en-US" sz="1200" b="1" dirty="0">
                <a:latin typeface="Cambria" panose="02040503050406030204" pitchFamily="18" charset="0"/>
                <a:ea typeface="Cambria" panose="02040503050406030204" pitchFamily="18" charset="0"/>
              </a:rPr>
              <a:t> </a:t>
            </a:r>
            <a:r>
              <a:rPr lang="en-US" sz="1200" b="1" dirty="0" err="1">
                <a:latin typeface="Cambria" panose="02040503050406030204" pitchFamily="18" charset="0"/>
                <a:ea typeface="Cambria" panose="02040503050406030204" pitchFamily="18" charset="0"/>
              </a:rPr>
              <a:t>Shrivastava</a:t>
            </a:r>
            <a:r>
              <a:rPr lang="en-US" sz="1200" dirty="0">
                <a:latin typeface="Cambria" panose="02040503050406030204" pitchFamily="18" charset="0"/>
                <a:ea typeface="Cambria" panose="02040503050406030204" pitchFamily="18" charset="0"/>
              </a:rPr>
              <a:t>, Head, Department of Mechanical Engineering; </a:t>
            </a:r>
            <a:r>
              <a:rPr lang="en-US" sz="1200" b="1" dirty="0">
                <a:latin typeface="Cambria" panose="02040503050406030204" pitchFamily="18" charset="0"/>
                <a:ea typeface="Cambria" panose="02040503050406030204" pitchFamily="18" charset="0"/>
              </a:rPr>
              <a:t>Mr. </a:t>
            </a:r>
            <a:r>
              <a:rPr lang="en-US" sz="1200" b="1" dirty="0" err="1">
                <a:latin typeface="Cambria" panose="02040503050406030204" pitchFamily="18" charset="0"/>
                <a:ea typeface="Cambria" panose="02040503050406030204" pitchFamily="18" charset="0"/>
              </a:rPr>
              <a:t>Punit</a:t>
            </a:r>
            <a:r>
              <a:rPr lang="en-US" sz="1200" b="1" dirty="0">
                <a:latin typeface="Cambria" panose="02040503050406030204" pitchFamily="18" charset="0"/>
                <a:ea typeface="Cambria" panose="02040503050406030204" pitchFamily="18" charset="0"/>
              </a:rPr>
              <a:t> </a:t>
            </a:r>
            <a:r>
              <a:rPr lang="en-US" sz="1200" b="1" dirty="0" err="1">
                <a:latin typeface="Cambria" panose="02040503050406030204" pitchFamily="18" charset="0"/>
                <a:ea typeface="Cambria" panose="02040503050406030204" pitchFamily="18" charset="0"/>
              </a:rPr>
              <a:t>Hegde</a:t>
            </a:r>
            <a:r>
              <a:rPr lang="en-US" sz="1200" dirty="0">
                <a:latin typeface="Cambria" panose="02040503050406030204" pitchFamily="18" charset="0"/>
                <a:ea typeface="Cambria" panose="02040503050406030204" pitchFamily="18" charset="0"/>
              </a:rPr>
              <a:t>, Chairman, SEEM Maharashtra &amp; Goa Chapter; </a:t>
            </a:r>
            <a:r>
              <a:rPr lang="en-US" sz="1200" b="1" dirty="0">
                <a:latin typeface="Cambria" panose="02040503050406030204" pitchFamily="18" charset="0"/>
                <a:ea typeface="Cambria" panose="02040503050406030204" pitchFamily="18" charset="0"/>
              </a:rPr>
              <a:t>Dr. Mohan </a:t>
            </a:r>
            <a:r>
              <a:rPr lang="en-US" sz="1200" b="1" dirty="0" err="1">
                <a:latin typeface="Cambria" panose="02040503050406030204" pitchFamily="18" charset="0"/>
                <a:ea typeface="Cambria" panose="02040503050406030204" pitchFamily="18" charset="0"/>
              </a:rPr>
              <a:t>Khedkar</a:t>
            </a:r>
            <a:r>
              <a:rPr lang="en-US" sz="1200" dirty="0">
                <a:latin typeface="Cambria" panose="02040503050406030204" pitchFamily="18" charset="0"/>
                <a:ea typeface="Cambria" panose="02040503050406030204" pitchFamily="18" charset="0"/>
              </a:rPr>
              <a:t>, President, SEEM; and other distinguished members of SEEM. In his inaugural address, Dr. </a:t>
            </a:r>
            <a:r>
              <a:rPr lang="en-US" sz="1200" dirty="0" err="1">
                <a:latin typeface="Cambria" panose="02040503050406030204" pitchFamily="18" charset="0"/>
                <a:ea typeface="Cambria" panose="02040503050406030204" pitchFamily="18" charset="0"/>
              </a:rPr>
              <a:t>Dambhare</a:t>
            </a:r>
            <a:r>
              <a:rPr lang="en-US" sz="1200" dirty="0">
                <a:latin typeface="Cambria" panose="02040503050406030204" pitchFamily="18" charset="0"/>
                <a:ea typeface="Cambria" panose="02040503050406030204" pitchFamily="18" charset="0"/>
              </a:rPr>
              <a:t> appreciated SEEM's efforts in promoting energy conservation and highlighted the importance of stronger industry–institution collaboration in achieving national sustainability goals</a:t>
            </a:r>
            <a:r>
              <a:rPr lang="en-US" sz="1200" dirty="0" smtClean="0">
                <a:latin typeface="Cambria" panose="02040503050406030204" pitchFamily="18" charset="0"/>
                <a:ea typeface="Cambria" panose="02040503050406030204" pitchFamily="18" charset="0"/>
              </a:rPr>
              <a:t>.</a:t>
            </a:r>
            <a:endParaRPr lang="en-US" sz="1200" dirty="0">
              <a:latin typeface="Cambria" panose="02040503050406030204" pitchFamily="18" charset="0"/>
              <a:ea typeface="Cambria" panose="02040503050406030204" pitchFamily="18" charset="0"/>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16761" y="4355630"/>
            <a:ext cx="3613794" cy="2769070"/>
          </a:xfrm>
          <a:prstGeom prst="rect">
            <a:avLst/>
          </a:prstGeom>
        </p:spPr>
      </p:pic>
      <p:sp>
        <p:nvSpPr>
          <p:cNvPr id="3" name="TextBox 2"/>
          <p:cNvSpPr txBox="1"/>
          <p:nvPr/>
        </p:nvSpPr>
        <p:spPr>
          <a:xfrm>
            <a:off x="642383" y="4305300"/>
            <a:ext cx="5566117" cy="3231654"/>
          </a:xfrm>
          <a:prstGeom prst="rect">
            <a:avLst/>
          </a:prstGeom>
          <a:noFill/>
        </p:spPr>
        <p:txBody>
          <a:bodyPr wrap="square" rtlCol="0">
            <a:spAutoFit/>
          </a:bodyPr>
          <a:lstStyle/>
          <a:p>
            <a:pPr algn="just"/>
            <a:r>
              <a:rPr lang="en-US" sz="1200" dirty="0">
                <a:latin typeface="Cambria" panose="02040503050406030204" pitchFamily="18" charset="0"/>
                <a:ea typeface="Cambria" panose="02040503050406030204" pitchFamily="18" charset="0"/>
              </a:rPr>
              <a:t>A special presentation on SEEM was delivered by Dr. Mohan </a:t>
            </a:r>
            <a:r>
              <a:rPr lang="en-US" sz="1200" dirty="0" err="1">
                <a:latin typeface="Cambria" panose="02040503050406030204" pitchFamily="18" charset="0"/>
                <a:ea typeface="Cambria" panose="02040503050406030204" pitchFamily="18" charset="0"/>
              </a:rPr>
              <a:t>Khedkar</a:t>
            </a:r>
            <a:r>
              <a:rPr lang="en-US" sz="1200" dirty="0">
                <a:latin typeface="Cambria" panose="02040503050406030204" pitchFamily="18" charset="0"/>
                <a:ea typeface="Cambria" panose="02040503050406030204" pitchFamily="18" charset="0"/>
              </a:rPr>
              <a:t>, who highlighted the Society's history, objectives, chapter activities, professional development initiatives, membership growth, and future roadmap. The presentation generated keen interest among faculty members, students, and industrial delegates</a:t>
            </a:r>
            <a:r>
              <a:rPr lang="en-US" sz="1200" dirty="0" smtClean="0">
                <a:latin typeface="Cambria" panose="02040503050406030204" pitchFamily="18" charset="0"/>
                <a:ea typeface="Cambria" panose="02040503050406030204" pitchFamily="18" charset="0"/>
              </a:rPr>
              <a:t>.</a:t>
            </a:r>
          </a:p>
          <a:p>
            <a:pPr algn="just"/>
            <a:endParaRPr lang="en-US" sz="1200" dirty="0">
              <a:latin typeface="Cambria" panose="02040503050406030204" pitchFamily="18" charset="0"/>
              <a:ea typeface="Cambria" panose="02040503050406030204" pitchFamily="18" charset="0"/>
            </a:endParaRPr>
          </a:p>
          <a:p>
            <a:pPr algn="just"/>
            <a:r>
              <a:rPr lang="en-IN" sz="1200" dirty="0"/>
              <a:t>The technical sessions featured insightful presentations by eminent experts from industry and academia. </a:t>
            </a:r>
            <a:r>
              <a:rPr lang="en-IN" sz="1200" b="1" dirty="0"/>
              <a:t>Mr. </a:t>
            </a:r>
            <a:r>
              <a:rPr lang="en-IN" sz="1200" b="1" dirty="0" err="1"/>
              <a:t>Ajit</a:t>
            </a:r>
            <a:r>
              <a:rPr lang="en-IN" sz="1200" b="1" dirty="0"/>
              <a:t> Kulkarni</a:t>
            </a:r>
            <a:r>
              <a:rPr lang="en-IN" sz="1200" dirty="0"/>
              <a:t> of </a:t>
            </a:r>
            <a:r>
              <a:rPr lang="en-IN" sz="1200" dirty="0" err="1"/>
              <a:t>Parason</a:t>
            </a:r>
            <a:r>
              <a:rPr lang="en-IN" sz="1200" dirty="0"/>
              <a:t> Machinery, </a:t>
            </a:r>
            <a:r>
              <a:rPr lang="en-IN" sz="1200" b="1" dirty="0"/>
              <a:t>Mr. </a:t>
            </a:r>
            <a:r>
              <a:rPr lang="en-IN" sz="1200" b="1" dirty="0" err="1"/>
              <a:t>Uttam</a:t>
            </a:r>
            <a:r>
              <a:rPr lang="en-IN" sz="1200" b="1" dirty="0"/>
              <a:t> </a:t>
            </a:r>
            <a:r>
              <a:rPr lang="en-IN" sz="1200" b="1" dirty="0" err="1"/>
              <a:t>Zolte</a:t>
            </a:r>
            <a:r>
              <a:rPr lang="en-IN" sz="1200" dirty="0"/>
              <a:t>, Former Director of MSETCL, and </a:t>
            </a:r>
            <a:r>
              <a:rPr lang="en-IN" sz="1200" b="1" dirty="0"/>
              <a:t>Mr. </a:t>
            </a:r>
            <a:r>
              <a:rPr lang="en-IN" sz="1200" b="1" dirty="0" err="1"/>
              <a:t>Kabra</a:t>
            </a:r>
            <a:r>
              <a:rPr lang="en-IN" sz="1200" dirty="0"/>
              <a:t>, former CGRF member from </a:t>
            </a:r>
            <a:r>
              <a:rPr lang="en-IN" sz="1200" dirty="0" err="1"/>
              <a:t>Urja</a:t>
            </a:r>
            <a:r>
              <a:rPr lang="en-IN" sz="1200" dirty="0"/>
              <a:t> </a:t>
            </a:r>
            <a:r>
              <a:rPr lang="en-IN" sz="1200" dirty="0" err="1"/>
              <a:t>Sahyog</a:t>
            </a:r>
            <a:r>
              <a:rPr lang="en-IN" sz="1200" dirty="0"/>
              <a:t>, shared practical perspectives on energy conservation, renewable energy integration, and policy support for sustainable industrial growth</a:t>
            </a:r>
            <a:r>
              <a:rPr lang="en-IN" sz="1200" dirty="0" smtClean="0"/>
              <a:t>.</a:t>
            </a:r>
          </a:p>
          <a:p>
            <a:pPr algn="just"/>
            <a:endParaRPr lang="en-US" sz="1200" dirty="0">
              <a:latin typeface="Cambria" panose="02040503050406030204" pitchFamily="18" charset="0"/>
              <a:ea typeface="Cambria" panose="02040503050406030204" pitchFamily="18" charset="0"/>
            </a:endParaRPr>
          </a:p>
          <a:p>
            <a:pPr algn="just"/>
            <a:r>
              <a:rPr lang="en-US" sz="1200" dirty="0"/>
              <a:t>Further technical presentations were delivered by representatives from </a:t>
            </a:r>
            <a:r>
              <a:rPr lang="en-US" sz="1200" b="1" dirty="0"/>
              <a:t>Mercury Pneumatics</a:t>
            </a:r>
            <a:r>
              <a:rPr lang="en-US" sz="1200" dirty="0"/>
              <a:t>, </a:t>
            </a:r>
            <a:r>
              <a:rPr lang="en-US" sz="1200" b="1" dirty="0"/>
              <a:t>Dr. Arvind </a:t>
            </a:r>
            <a:r>
              <a:rPr lang="en-US" sz="1200" b="1" dirty="0" err="1"/>
              <a:t>Chel</a:t>
            </a:r>
            <a:r>
              <a:rPr lang="en-US" sz="1200" dirty="0"/>
              <a:t>, </a:t>
            </a:r>
            <a:r>
              <a:rPr lang="en-US" sz="1200" b="1" dirty="0"/>
              <a:t>Dr. (Mrs.) V. A. Kulkarni</a:t>
            </a:r>
            <a:r>
              <a:rPr lang="en-US" sz="1200" dirty="0"/>
              <a:t>, and </a:t>
            </a:r>
            <a:r>
              <a:rPr lang="en-US" sz="1200" b="1" dirty="0"/>
              <a:t>Dr. Nitin </a:t>
            </a:r>
            <a:r>
              <a:rPr lang="en-US" sz="1200" b="1" dirty="0" err="1"/>
              <a:t>Phadkule</a:t>
            </a:r>
            <a:r>
              <a:rPr lang="en-US" sz="1200" dirty="0"/>
              <a:t>, who highlighted emerging technologies, innovative products, and the growing role of Artificial Intelligence in energy management and industrial energy efficiency.</a:t>
            </a:r>
          </a:p>
          <a:p>
            <a:pPr algn="just"/>
            <a:endParaRPr lang="en-IN" sz="1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64844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object 53"/>
          <p:cNvSpPr>
            <a:spLocks/>
          </p:cNvSpPr>
          <p:nvPr/>
        </p:nvSpPr>
        <p:spPr bwMode="auto">
          <a:xfrm>
            <a:off x="1588" y="0"/>
            <a:ext cx="10691812" cy="571500"/>
          </a:xfrm>
          <a:custGeom>
            <a:avLst/>
            <a:gdLst>
              <a:gd name="T0" fmla="*/ 0 w 10692130"/>
              <a:gd name="T1" fmla="*/ 1807301 h 1848485"/>
              <a:gd name="T2" fmla="*/ 10671205 w 10692130"/>
              <a:gd name="T3" fmla="*/ 1807301 h 1848485"/>
              <a:gd name="T4" fmla="*/ 10671205 w 10692130"/>
              <a:gd name="T5" fmla="*/ 0 h 1848485"/>
              <a:gd name="T6" fmla="*/ 0 w 10692130"/>
              <a:gd name="T7" fmla="*/ 0 h 1848485"/>
              <a:gd name="T8" fmla="*/ 0 w 10692130"/>
              <a:gd name="T9" fmla="*/ 1807301 h 1848485"/>
              <a:gd name="T10" fmla="*/ 0 60000 65536"/>
              <a:gd name="T11" fmla="*/ 0 60000 65536"/>
              <a:gd name="T12" fmla="*/ 0 60000 65536"/>
              <a:gd name="T13" fmla="*/ 0 60000 65536"/>
              <a:gd name="T14" fmla="*/ 0 60000 65536"/>
              <a:gd name="T15" fmla="*/ 0 w 10692130"/>
              <a:gd name="T16" fmla="*/ 0 h 1848485"/>
              <a:gd name="T17" fmla="*/ 10692130 w 10692130"/>
              <a:gd name="T18" fmla="*/ 1848485 h 1848485"/>
            </a:gdLst>
            <a:ahLst/>
            <a:cxnLst>
              <a:cxn ang="T10">
                <a:pos x="T0" y="T1"/>
              </a:cxn>
              <a:cxn ang="T11">
                <a:pos x="T2" y="T3"/>
              </a:cxn>
              <a:cxn ang="T12">
                <a:pos x="T4" y="T5"/>
              </a:cxn>
              <a:cxn ang="T13">
                <a:pos x="T6" y="T7"/>
              </a:cxn>
              <a:cxn ang="T14">
                <a:pos x="T8" y="T9"/>
              </a:cxn>
            </a:cxnLst>
            <a:rect l="T15" t="T16" r="T17" b="T18"/>
            <a:pathLst>
              <a:path w="10692130" h="1848485">
                <a:moveTo>
                  <a:pt x="0" y="1848116"/>
                </a:moveTo>
                <a:lnTo>
                  <a:pt x="10692003" y="1848116"/>
                </a:lnTo>
                <a:lnTo>
                  <a:pt x="10692003" y="0"/>
                </a:lnTo>
                <a:lnTo>
                  <a:pt x="0" y="0"/>
                </a:lnTo>
                <a:lnTo>
                  <a:pt x="0" y="1848116"/>
                </a:lnTo>
                <a:close/>
              </a:path>
            </a:pathLst>
          </a:custGeom>
          <a:solidFill>
            <a:schemeClr val="accent5">
              <a:lumMod val="40000"/>
              <a:lumOff val="60000"/>
            </a:schemeClr>
          </a:solidFill>
          <a:ln w="9525">
            <a:noFill/>
            <a:round/>
            <a:headEnd/>
            <a:tailEnd/>
          </a:ln>
        </p:spPr>
        <p:txBody>
          <a:bodyPr lIns="0" tIns="0" rIns="0" bIns="0"/>
          <a:lstStyle/>
          <a:p>
            <a:pPr eaLnBrk="0" hangingPunct="0">
              <a:defRPr/>
            </a:pPr>
            <a:endParaRPr lang="en-US">
              <a:cs typeface="+mn-cs"/>
            </a:endParaRPr>
          </a:p>
        </p:txBody>
      </p:sp>
      <p:sp>
        <p:nvSpPr>
          <p:cNvPr id="5124" name="object 5"/>
          <p:cNvSpPr>
            <a:spLocks/>
          </p:cNvSpPr>
          <p:nvPr/>
        </p:nvSpPr>
        <p:spPr bwMode="auto">
          <a:xfrm>
            <a:off x="8578850" y="223838"/>
            <a:ext cx="34925" cy="84137"/>
          </a:xfrm>
          <a:custGeom>
            <a:avLst/>
            <a:gdLst>
              <a:gd name="T0" fmla="*/ 1225 w 35559"/>
              <a:gd name="T1" fmla="*/ 0 h 83820"/>
              <a:gd name="T2" fmla="*/ 0 w 35559"/>
              <a:gd name="T3" fmla="*/ 85272 h 83820"/>
              <a:gd name="T4" fmla="*/ 1225 w 35559"/>
              <a:gd name="T5" fmla="*/ 169195 h 83820"/>
              <a:gd name="T6" fmla="*/ 0 60000 65536"/>
              <a:gd name="T7" fmla="*/ 0 60000 65536"/>
              <a:gd name="T8" fmla="*/ 0 60000 65536"/>
              <a:gd name="T9" fmla="*/ 0 w 35559"/>
              <a:gd name="T10" fmla="*/ 0 h 83820"/>
              <a:gd name="T11" fmla="*/ 35559 w 35559"/>
              <a:gd name="T12" fmla="*/ 83820 h 83820"/>
            </a:gdLst>
            <a:ahLst/>
            <a:cxnLst>
              <a:cxn ang="T6">
                <a:pos x="T0" y="T1"/>
              </a:cxn>
              <a:cxn ang="T7">
                <a:pos x="T2" y="T3"/>
              </a:cxn>
              <a:cxn ang="T8">
                <a:pos x="T4" y="T5"/>
              </a:cxn>
            </a:cxnLst>
            <a:rect l="T9" t="T10" r="T11" b="T12"/>
            <a:pathLst>
              <a:path w="35559" h="83820">
                <a:moveTo>
                  <a:pt x="35432" y="0"/>
                </a:moveTo>
                <a:lnTo>
                  <a:pt x="0" y="42100"/>
                </a:lnTo>
                <a:lnTo>
                  <a:pt x="35432" y="83527"/>
                </a:lnTo>
              </a:path>
            </a:pathLst>
          </a:custGeom>
          <a:noFill/>
          <a:ln w="10439">
            <a:solidFill>
              <a:srgbClr val="000000"/>
            </a:solidFill>
            <a:round/>
            <a:headEnd/>
            <a:tailEnd/>
          </a:ln>
        </p:spPr>
        <p:txBody>
          <a:bodyPr lIns="0" tIns="0" rIns="0" bIns="0"/>
          <a:lstStyle/>
          <a:p>
            <a:pPr eaLnBrk="0" hangingPunct="0"/>
            <a:endParaRPr lang="en-US"/>
          </a:p>
        </p:txBody>
      </p:sp>
      <p:sp>
        <p:nvSpPr>
          <p:cNvPr id="5125" name="object 6"/>
          <p:cNvSpPr>
            <a:spLocks/>
          </p:cNvSpPr>
          <p:nvPr/>
        </p:nvSpPr>
        <p:spPr bwMode="auto">
          <a:xfrm>
            <a:off x="9623425" y="223838"/>
            <a:ext cx="34925" cy="84137"/>
          </a:xfrm>
          <a:custGeom>
            <a:avLst/>
            <a:gdLst>
              <a:gd name="T0" fmla="*/ 0 w 35559"/>
              <a:gd name="T1" fmla="*/ 0 h 83820"/>
              <a:gd name="T2" fmla="*/ 1225 w 35559"/>
              <a:gd name="T3" fmla="*/ 85272 h 83820"/>
              <a:gd name="T4" fmla="*/ 0 w 35559"/>
              <a:gd name="T5" fmla="*/ 169195 h 83820"/>
              <a:gd name="T6" fmla="*/ 0 60000 65536"/>
              <a:gd name="T7" fmla="*/ 0 60000 65536"/>
              <a:gd name="T8" fmla="*/ 0 60000 65536"/>
              <a:gd name="T9" fmla="*/ 0 w 35559"/>
              <a:gd name="T10" fmla="*/ 0 h 83820"/>
              <a:gd name="T11" fmla="*/ 35559 w 35559"/>
              <a:gd name="T12" fmla="*/ 83820 h 83820"/>
            </a:gdLst>
            <a:ahLst/>
            <a:cxnLst>
              <a:cxn ang="T6">
                <a:pos x="T0" y="T1"/>
              </a:cxn>
              <a:cxn ang="T7">
                <a:pos x="T2" y="T3"/>
              </a:cxn>
              <a:cxn ang="T8">
                <a:pos x="T4" y="T5"/>
              </a:cxn>
            </a:cxnLst>
            <a:rect l="T9" t="T10" r="T11" b="T12"/>
            <a:pathLst>
              <a:path w="35559" h="83820">
                <a:moveTo>
                  <a:pt x="0" y="0"/>
                </a:moveTo>
                <a:lnTo>
                  <a:pt x="35433" y="42100"/>
                </a:lnTo>
                <a:lnTo>
                  <a:pt x="0" y="83527"/>
                </a:lnTo>
              </a:path>
            </a:pathLst>
          </a:custGeom>
          <a:noFill/>
          <a:ln w="10439">
            <a:solidFill>
              <a:srgbClr val="000000"/>
            </a:solidFill>
            <a:round/>
            <a:headEnd/>
            <a:tailEnd/>
          </a:ln>
        </p:spPr>
        <p:txBody>
          <a:bodyPr lIns="0" tIns="0" rIns="0" bIns="0"/>
          <a:lstStyle/>
          <a:p>
            <a:pPr eaLnBrk="0" hangingPunct="0"/>
            <a:endParaRPr lang="en-US"/>
          </a:p>
        </p:txBody>
      </p:sp>
      <p:sp>
        <p:nvSpPr>
          <p:cNvPr id="5126" name="object 7"/>
          <p:cNvSpPr>
            <a:spLocks/>
          </p:cNvSpPr>
          <p:nvPr/>
        </p:nvSpPr>
        <p:spPr bwMode="auto">
          <a:xfrm>
            <a:off x="1588" y="534988"/>
            <a:ext cx="0" cy="11112"/>
          </a:xfrm>
          <a:custGeom>
            <a:avLst/>
            <a:gdLst>
              <a:gd name="T0" fmla="*/ 0 h 10795"/>
              <a:gd name="T1" fmla="*/ 2339715 h 10795"/>
              <a:gd name="T2" fmla="*/ 0 60000 65536"/>
              <a:gd name="T3" fmla="*/ 0 60000 65536"/>
              <a:gd name="T4" fmla="*/ 0 h 10795"/>
              <a:gd name="T5" fmla="*/ 10795 h 10795"/>
            </a:gdLst>
            <a:ahLst/>
            <a:cxnLst>
              <a:cxn ang="T2">
                <a:pos x="0" y="T0"/>
              </a:cxn>
              <a:cxn ang="T3">
                <a:pos x="0" y="T1"/>
              </a:cxn>
            </a:cxnLst>
            <a:rect l="0" t="T4" r="0" b="T5"/>
            <a:pathLst>
              <a:path h="10795">
                <a:moveTo>
                  <a:pt x="0" y="0"/>
                </a:moveTo>
                <a:lnTo>
                  <a:pt x="0" y="10439"/>
                </a:lnTo>
              </a:path>
            </a:pathLst>
          </a:custGeom>
          <a:noFill/>
          <a:ln w="3175">
            <a:solidFill>
              <a:srgbClr val="808080"/>
            </a:solidFill>
            <a:round/>
            <a:headEnd/>
            <a:tailEnd/>
          </a:ln>
        </p:spPr>
        <p:txBody>
          <a:bodyPr lIns="0" tIns="0" rIns="0" bIns="0"/>
          <a:lstStyle/>
          <a:p>
            <a:pPr eaLnBrk="0" hangingPunct="0"/>
            <a:endParaRPr lang="en-US"/>
          </a:p>
        </p:txBody>
      </p:sp>
      <p:sp>
        <p:nvSpPr>
          <p:cNvPr id="5127" name="object 9"/>
          <p:cNvSpPr>
            <a:spLocks/>
          </p:cNvSpPr>
          <p:nvPr/>
        </p:nvSpPr>
        <p:spPr bwMode="auto">
          <a:xfrm>
            <a:off x="10690225" y="534988"/>
            <a:ext cx="0" cy="11112"/>
          </a:xfrm>
          <a:custGeom>
            <a:avLst/>
            <a:gdLst>
              <a:gd name="T0" fmla="*/ 0 h 10795"/>
              <a:gd name="T1" fmla="*/ 2339715 h 10795"/>
              <a:gd name="T2" fmla="*/ 0 60000 65536"/>
              <a:gd name="T3" fmla="*/ 0 60000 65536"/>
              <a:gd name="T4" fmla="*/ 0 h 10795"/>
              <a:gd name="T5" fmla="*/ 10795 h 10795"/>
            </a:gdLst>
            <a:ahLst/>
            <a:cxnLst>
              <a:cxn ang="T2">
                <a:pos x="0" y="T0"/>
              </a:cxn>
              <a:cxn ang="T3">
                <a:pos x="0" y="T1"/>
              </a:cxn>
            </a:cxnLst>
            <a:rect l="0" t="T4" r="0" b="T5"/>
            <a:pathLst>
              <a:path h="10795">
                <a:moveTo>
                  <a:pt x="0" y="0"/>
                </a:moveTo>
                <a:lnTo>
                  <a:pt x="0" y="10439"/>
                </a:lnTo>
              </a:path>
            </a:pathLst>
          </a:custGeom>
          <a:noFill/>
          <a:ln w="3175">
            <a:solidFill>
              <a:srgbClr val="808080"/>
            </a:solidFill>
            <a:round/>
            <a:headEnd/>
            <a:tailEnd/>
          </a:ln>
        </p:spPr>
        <p:txBody>
          <a:bodyPr lIns="0" tIns="0" rIns="0" bIns="0"/>
          <a:lstStyle/>
          <a:p>
            <a:pPr eaLnBrk="0" hangingPunct="0"/>
            <a:endParaRPr lang="en-US"/>
          </a:p>
        </p:txBody>
      </p:sp>
      <p:sp>
        <p:nvSpPr>
          <p:cNvPr id="5128" name="object 10"/>
          <p:cNvSpPr>
            <a:spLocks/>
          </p:cNvSpPr>
          <p:nvPr/>
        </p:nvSpPr>
        <p:spPr bwMode="auto">
          <a:xfrm>
            <a:off x="2586038" y="93663"/>
            <a:ext cx="1520825" cy="334962"/>
          </a:xfrm>
          <a:custGeom>
            <a:avLst/>
            <a:gdLst>
              <a:gd name="T0" fmla="*/ 1520532 w 1520825"/>
              <a:gd name="T1" fmla="*/ 398844 h 334645"/>
              <a:gd name="T2" fmla="*/ 0 w 1520825"/>
              <a:gd name="T3" fmla="*/ 398844 h 334645"/>
              <a:gd name="T4" fmla="*/ 0 w 1520825"/>
              <a:gd name="T5" fmla="*/ 0 h 334645"/>
              <a:gd name="T6" fmla="*/ 1520532 w 1520825"/>
              <a:gd name="T7" fmla="*/ 0 h 334645"/>
              <a:gd name="T8" fmla="*/ 1520532 w 1520825"/>
              <a:gd name="T9" fmla="*/ 398844 h 334645"/>
              <a:gd name="T10" fmla="*/ 0 60000 65536"/>
              <a:gd name="T11" fmla="*/ 0 60000 65536"/>
              <a:gd name="T12" fmla="*/ 0 60000 65536"/>
              <a:gd name="T13" fmla="*/ 0 60000 65536"/>
              <a:gd name="T14" fmla="*/ 0 60000 65536"/>
              <a:gd name="T15" fmla="*/ 0 w 1520825"/>
              <a:gd name="T16" fmla="*/ 0 h 334645"/>
              <a:gd name="T17" fmla="*/ 1520825 w 1520825"/>
              <a:gd name="T18" fmla="*/ 334645 h 334645"/>
            </a:gdLst>
            <a:ahLst/>
            <a:cxnLst>
              <a:cxn ang="T10">
                <a:pos x="T0" y="T1"/>
              </a:cxn>
              <a:cxn ang="T11">
                <a:pos x="T2" y="T3"/>
              </a:cxn>
              <a:cxn ang="T12">
                <a:pos x="T4" y="T5"/>
              </a:cxn>
              <a:cxn ang="T13">
                <a:pos x="T6" y="T7"/>
              </a:cxn>
              <a:cxn ang="T14">
                <a:pos x="T8" y="T9"/>
              </a:cxn>
            </a:cxnLst>
            <a:rect l="T15" t="T16" r="T17" b="T18"/>
            <a:pathLst>
              <a:path w="1520825" h="334645">
                <a:moveTo>
                  <a:pt x="1520532" y="334124"/>
                </a:moveTo>
                <a:lnTo>
                  <a:pt x="0" y="334124"/>
                </a:lnTo>
                <a:lnTo>
                  <a:pt x="0" y="0"/>
                </a:lnTo>
                <a:lnTo>
                  <a:pt x="1520532" y="0"/>
                </a:lnTo>
                <a:lnTo>
                  <a:pt x="1520532" y="334124"/>
                </a:lnTo>
                <a:close/>
              </a:path>
            </a:pathLst>
          </a:custGeom>
          <a:solidFill>
            <a:srgbClr val="EE7D23"/>
          </a:solidFill>
          <a:ln w="9525">
            <a:noFill/>
            <a:round/>
            <a:headEnd/>
            <a:tailEnd/>
          </a:ln>
        </p:spPr>
        <p:txBody>
          <a:bodyPr lIns="0" tIns="0" rIns="0" bIns="0"/>
          <a:lstStyle/>
          <a:p>
            <a:pPr eaLnBrk="0" hangingPunct="0"/>
            <a:endParaRPr lang="en-US"/>
          </a:p>
        </p:txBody>
      </p:sp>
      <p:sp>
        <p:nvSpPr>
          <p:cNvPr id="5129" name="object 11"/>
          <p:cNvSpPr>
            <a:spLocks/>
          </p:cNvSpPr>
          <p:nvPr/>
        </p:nvSpPr>
        <p:spPr bwMode="auto">
          <a:xfrm>
            <a:off x="4102100" y="93663"/>
            <a:ext cx="379413" cy="334962"/>
          </a:xfrm>
          <a:custGeom>
            <a:avLst/>
            <a:gdLst>
              <a:gd name="T0" fmla="*/ 605611 w 378460"/>
              <a:gd name="T1" fmla="*/ 398844 h 334645"/>
              <a:gd name="T2" fmla="*/ 0 w 378460"/>
              <a:gd name="T3" fmla="*/ 398844 h 334645"/>
              <a:gd name="T4" fmla="*/ 0 w 378460"/>
              <a:gd name="T5" fmla="*/ 0 h 334645"/>
              <a:gd name="T6" fmla="*/ 605611 w 378460"/>
              <a:gd name="T7" fmla="*/ 0 h 334645"/>
              <a:gd name="T8" fmla="*/ 605611 w 378460"/>
              <a:gd name="T9" fmla="*/ 398844 h 334645"/>
              <a:gd name="T10" fmla="*/ 0 60000 65536"/>
              <a:gd name="T11" fmla="*/ 0 60000 65536"/>
              <a:gd name="T12" fmla="*/ 0 60000 65536"/>
              <a:gd name="T13" fmla="*/ 0 60000 65536"/>
              <a:gd name="T14" fmla="*/ 0 60000 65536"/>
              <a:gd name="T15" fmla="*/ 0 w 378460"/>
              <a:gd name="T16" fmla="*/ 0 h 334645"/>
              <a:gd name="T17" fmla="*/ 378460 w 378460"/>
              <a:gd name="T18" fmla="*/ 334645 h 334645"/>
            </a:gdLst>
            <a:ahLst/>
            <a:cxnLst>
              <a:cxn ang="T10">
                <a:pos x="T0" y="T1"/>
              </a:cxn>
              <a:cxn ang="T11">
                <a:pos x="T2" y="T3"/>
              </a:cxn>
              <a:cxn ang="T12">
                <a:pos x="T4" y="T5"/>
              </a:cxn>
              <a:cxn ang="T13">
                <a:pos x="T6" y="T7"/>
              </a:cxn>
              <a:cxn ang="T14">
                <a:pos x="T8" y="T9"/>
              </a:cxn>
            </a:cxnLst>
            <a:rect l="T15" t="T16" r="T17" b="T18"/>
            <a:pathLst>
              <a:path w="378460" h="334645">
                <a:moveTo>
                  <a:pt x="378396" y="334124"/>
                </a:moveTo>
                <a:lnTo>
                  <a:pt x="0" y="334124"/>
                </a:lnTo>
                <a:lnTo>
                  <a:pt x="0" y="0"/>
                </a:lnTo>
                <a:lnTo>
                  <a:pt x="378396" y="0"/>
                </a:lnTo>
                <a:lnTo>
                  <a:pt x="378396" y="334124"/>
                </a:lnTo>
                <a:close/>
              </a:path>
            </a:pathLst>
          </a:custGeom>
          <a:solidFill>
            <a:srgbClr val="FFFFFF"/>
          </a:solidFill>
          <a:ln w="9525">
            <a:noFill/>
            <a:round/>
            <a:headEnd/>
            <a:tailEnd/>
          </a:ln>
        </p:spPr>
        <p:txBody>
          <a:bodyPr lIns="0" tIns="0" rIns="0" bIns="0"/>
          <a:lstStyle/>
          <a:p>
            <a:pPr eaLnBrk="0" hangingPunct="0"/>
            <a:endParaRPr lang="en-US"/>
          </a:p>
        </p:txBody>
      </p:sp>
      <p:sp>
        <p:nvSpPr>
          <p:cNvPr id="5130" name="object 12">
            <a:hlinkClick r:id="rId3"/>
          </p:cNvPr>
          <p:cNvSpPr>
            <a:spLocks/>
          </p:cNvSpPr>
          <p:nvPr/>
        </p:nvSpPr>
        <p:spPr bwMode="auto">
          <a:xfrm>
            <a:off x="98425" y="98425"/>
            <a:ext cx="1409700" cy="323850"/>
          </a:xfrm>
          <a:custGeom>
            <a:avLst/>
            <a:gdLst>
              <a:gd name="T0" fmla="*/ 0 w 1409700"/>
              <a:gd name="T1" fmla="*/ 323684 h 323850"/>
              <a:gd name="T2" fmla="*/ 1409585 w 1409700"/>
              <a:gd name="T3" fmla="*/ 323684 h 323850"/>
              <a:gd name="T4" fmla="*/ 1409585 w 1409700"/>
              <a:gd name="T5" fmla="*/ 0 h 323850"/>
              <a:gd name="T6" fmla="*/ 0 w 1409700"/>
              <a:gd name="T7" fmla="*/ 0 h 323850"/>
              <a:gd name="T8" fmla="*/ 0 w 1409700"/>
              <a:gd name="T9" fmla="*/ 323684 h 323850"/>
              <a:gd name="T10" fmla="*/ 0 60000 65536"/>
              <a:gd name="T11" fmla="*/ 0 60000 65536"/>
              <a:gd name="T12" fmla="*/ 0 60000 65536"/>
              <a:gd name="T13" fmla="*/ 0 60000 65536"/>
              <a:gd name="T14" fmla="*/ 0 60000 65536"/>
              <a:gd name="T15" fmla="*/ 0 w 1409700"/>
              <a:gd name="T16" fmla="*/ 0 h 323850"/>
              <a:gd name="T17" fmla="*/ 1409700 w 1409700"/>
              <a:gd name="T18" fmla="*/ 323850 h 323850"/>
            </a:gdLst>
            <a:ahLst/>
            <a:cxnLst>
              <a:cxn ang="T10">
                <a:pos x="T0" y="T1"/>
              </a:cxn>
              <a:cxn ang="T11">
                <a:pos x="T2" y="T3"/>
              </a:cxn>
              <a:cxn ang="T12">
                <a:pos x="T4" y="T5"/>
              </a:cxn>
              <a:cxn ang="T13">
                <a:pos x="T6" y="T7"/>
              </a:cxn>
              <a:cxn ang="T14">
                <a:pos x="T8" y="T9"/>
              </a:cxn>
            </a:cxnLst>
            <a:rect l="T15" t="T16" r="T17" b="T18"/>
            <a:pathLst>
              <a:path w="1409700" h="323850">
                <a:moveTo>
                  <a:pt x="0" y="323684"/>
                </a:moveTo>
                <a:lnTo>
                  <a:pt x="1409585" y="323684"/>
                </a:lnTo>
                <a:lnTo>
                  <a:pt x="1409585" y="0"/>
                </a:lnTo>
                <a:lnTo>
                  <a:pt x="0" y="0"/>
                </a:lnTo>
                <a:lnTo>
                  <a:pt x="0" y="323684"/>
                </a:lnTo>
                <a:close/>
              </a:path>
            </a:pathLst>
          </a:custGeom>
          <a:solidFill>
            <a:srgbClr val="EE7D23"/>
          </a:solidFill>
          <a:ln w="9525">
            <a:noFill/>
            <a:round/>
            <a:headEnd/>
            <a:tailEnd/>
          </a:ln>
        </p:spPr>
        <p:txBody>
          <a:bodyPr lIns="0" tIns="0" rIns="0" bIns="0"/>
          <a:lstStyle/>
          <a:p>
            <a:pPr eaLnBrk="0" hangingPunct="0"/>
            <a:endParaRPr lang="en-US"/>
          </a:p>
        </p:txBody>
      </p:sp>
      <p:sp>
        <p:nvSpPr>
          <p:cNvPr id="5131" name="object 14"/>
          <p:cNvSpPr>
            <a:spLocks/>
          </p:cNvSpPr>
          <p:nvPr/>
        </p:nvSpPr>
        <p:spPr bwMode="auto">
          <a:xfrm>
            <a:off x="1506538" y="98425"/>
            <a:ext cx="877887" cy="325438"/>
          </a:xfrm>
          <a:custGeom>
            <a:avLst/>
            <a:gdLst>
              <a:gd name="T0" fmla="*/ 0 w 878205"/>
              <a:gd name="T1" fmla="*/ 271239 h 325755"/>
              <a:gd name="T2" fmla="*/ 820153 w 878205"/>
              <a:gd name="T3" fmla="*/ 271239 h 325755"/>
              <a:gd name="T4" fmla="*/ 820153 w 878205"/>
              <a:gd name="T5" fmla="*/ 0 h 325755"/>
              <a:gd name="T6" fmla="*/ 0 w 878205"/>
              <a:gd name="T7" fmla="*/ 0 h 325755"/>
              <a:gd name="T8" fmla="*/ 0 w 878205"/>
              <a:gd name="T9" fmla="*/ 271239 h 325755"/>
              <a:gd name="T10" fmla="*/ 0 60000 65536"/>
              <a:gd name="T11" fmla="*/ 0 60000 65536"/>
              <a:gd name="T12" fmla="*/ 0 60000 65536"/>
              <a:gd name="T13" fmla="*/ 0 60000 65536"/>
              <a:gd name="T14" fmla="*/ 0 60000 65536"/>
              <a:gd name="T15" fmla="*/ 0 w 878205"/>
              <a:gd name="T16" fmla="*/ 0 h 325755"/>
              <a:gd name="T17" fmla="*/ 878205 w 878205"/>
              <a:gd name="T18" fmla="*/ 325755 h 325755"/>
            </a:gdLst>
            <a:ahLst/>
            <a:cxnLst>
              <a:cxn ang="T10">
                <a:pos x="T0" y="T1"/>
              </a:cxn>
              <a:cxn ang="T11">
                <a:pos x="T2" y="T3"/>
              </a:cxn>
              <a:cxn ang="T12">
                <a:pos x="T4" y="T5"/>
              </a:cxn>
              <a:cxn ang="T13">
                <a:pos x="T6" y="T7"/>
              </a:cxn>
              <a:cxn ang="T14">
                <a:pos x="T8" y="T9"/>
              </a:cxn>
            </a:cxnLst>
            <a:rect l="T15" t="T16" r="T17" b="T18"/>
            <a:pathLst>
              <a:path w="878205" h="325755">
                <a:moveTo>
                  <a:pt x="0" y="325399"/>
                </a:moveTo>
                <a:lnTo>
                  <a:pt x="877620" y="325399"/>
                </a:lnTo>
                <a:lnTo>
                  <a:pt x="877620" y="0"/>
                </a:lnTo>
                <a:lnTo>
                  <a:pt x="0" y="0"/>
                </a:lnTo>
                <a:lnTo>
                  <a:pt x="0" y="325399"/>
                </a:lnTo>
                <a:close/>
              </a:path>
            </a:pathLst>
          </a:custGeom>
          <a:solidFill>
            <a:srgbClr val="2F5C2F"/>
          </a:solidFill>
          <a:ln w="9525">
            <a:noFill/>
            <a:round/>
            <a:headEnd/>
            <a:tailEnd/>
          </a:ln>
        </p:spPr>
        <p:txBody>
          <a:bodyPr lIns="0" tIns="0" rIns="0" bIns="0"/>
          <a:lstStyle/>
          <a:p>
            <a:pPr eaLnBrk="0" hangingPunct="0"/>
            <a:endParaRPr lang="en-US"/>
          </a:p>
        </p:txBody>
      </p:sp>
      <p:sp>
        <p:nvSpPr>
          <p:cNvPr id="5132" name="object 15"/>
          <p:cNvSpPr>
            <a:spLocks/>
          </p:cNvSpPr>
          <p:nvPr/>
        </p:nvSpPr>
        <p:spPr bwMode="auto">
          <a:xfrm>
            <a:off x="1530350" y="173038"/>
            <a:ext cx="122238" cy="146050"/>
          </a:xfrm>
          <a:custGeom>
            <a:avLst/>
            <a:gdLst>
              <a:gd name="T0" fmla="*/ 38666 w 122555"/>
              <a:gd name="T1" fmla="*/ 0 h 147320"/>
              <a:gd name="T2" fmla="*/ 23355 w 122555"/>
              <a:gd name="T3" fmla="*/ 1071 h 147320"/>
              <a:gd name="T4" fmla="*/ 11093 w 122555"/>
              <a:gd name="T5" fmla="*/ 4070 h 147320"/>
              <a:gd name="T6" fmla="*/ 2952 w 122555"/>
              <a:gd name="T7" fmla="*/ 8678 h 147320"/>
              <a:gd name="T8" fmla="*/ 0 w 122555"/>
              <a:gd name="T9" fmla="*/ 14555 h 147320"/>
              <a:gd name="T10" fmla="*/ 2867 w 122555"/>
              <a:gd name="T11" fmla="*/ 20543 h 147320"/>
              <a:gd name="T12" fmla="*/ 11053 w 122555"/>
              <a:gd name="T13" fmla="*/ 25122 h 147320"/>
              <a:gd name="T14" fmla="*/ 23915 w 122555"/>
              <a:gd name="T15" fmla="*/ 28042 h 147320"/>
              <a:gd name="T16" fmla="*/ 40820 w 122555"/>
              <a:gd name="T17" fmla="*/ 29073 h 147320"/>
              <a:gd name="T18" fmla="*/ 49570 w 122555"/>
              <a:gd name="T19" fmla="*/ 28765 h 147320"/>
              <a:gd name="T20" fmla="*/ 58079 w 122555"/>
              <a:gd name="T21" fmla="*/ 27887 h 147320"/>
              <a:gd name="T22" fmla="*/ 65721 w 122555"/>
              <a:gd name="T23" fmla="*/ 26461 h 147320"/>
              <a:gd name="T24" fmla="*/ 71881 w 122555"/>
              <a:gd name="T25" fmla="*/ 24543 h 147320"/>
              <a:gd name="T26" fmla="*/ 62996 w 122555"/>
              <a:gd name="T27" fmla="*/ 22158 h 147320"/>
              <a:gd name="T28" fmla="*/ 40820 w 122555"/>
              <a:gd name="T29" fmla="*/ 22158 h 147320"/>
              <a:gd name="T30" fmla="*/ 34661 w 122555"/>
              <a:gd name="T31" fmla="*/ 21871 h 147320"/>
              <a:gd name="T32" fmla="*/ 29111 w 122555"/>
              <a:gd name="T33" fmla="*/ 20963 h 147320"/>
              <a:gd name="T34" fmla="*/ 24952 w 122555"/>
              <a:gd name="T35" fmla="*/ 19327 h 147320"/>
              <a:gd name="T36" fmla="*/ 22973 w 122555"/>
              <a:gd name="T37" fmla="*/ 16896 h 147320"/>
              <a:gd name="T38" fmla="*/ 74857 w 122555"/>
              <a:gd name="T39" fmla="*/ 16896 h 147320"/>
              <a:gd name="T40" fmla="*/ 75024 w 122555"/>
              <a:gd name="T41" fmla="*/ 16364 h 147320"/>
              <a:gd name="T42" fmla="*/ 75185 w 122555"/>
              <a:gd name="T43" fmla="*/ 15619 h 147320"/>
              <a:gd name="T44" fmla="*/ 75185 w 122555"/>
              <a:gd name="T45" fmla="*/ 14555 h 147320"/>
              <a:gd name="T46" fmla="*/ 73804 w 122555"/>
              <a:gd name="T47" fmla="*/ 11362 h 147320"/>
              <a:gd name="T48" fmla="*/ 23308 w 122555"/>
              <a:gd name="T49" fmla="*/ 11362 h 147320"/>
              <a:gd name="T50" fmla="*/ 24715 w 122555"/>
              <a:gd name="T51" fmla="*/ 9399 h 147320"/>
              <a:gd name="T52" fmla="*/ 27621 w 122555"/>
              <a:gd name="T53" fmla="*/ 7818 h 147320"/>
              <a:gd name="T54" fmla="*/ 31921 w 122555"/>
              <a:gd name="T55" fmla="*/ 6757 h 147320"/>
              <a:gd name="T56" fmla="*/ 37512 w 122555"/>
              <a:gd name="T57" fmla="*/ 6377 h 147320"/>
              <a:gd name="T58" fmla="*/ 68821 w 122555"/>
              <a:gd name="T59" fmla="*/ 6377 h 147320"/>
              <a:gd name="T60" fmla="*/ 65606 w 122555"/>
              <a:gd name="T61" fmla="*/ 4287 h 147320"/>
              <a:gd name="T62" fmla="*/ 54135 w 122555"/>
              <a:gd name="T63" fmla="*/ 1155 h 147320"/>
              <a:gd name="T64" fmla="*/ 38666 w 122555"/>
              <a:gd name="T65" fmla="*/ 0 h 147320"/>
              <a:gd name="T66" fmla="*/ 55685 w 122555"/>
              <a:gd name="T67" fmla="*/ 20189 h 147320"/>
              <a:gd name="T68" fmla="*/ 52856 w 122555"/>
              <a:gd name="T69" fmla="*/ 21012 h 147320"/>
              <a:gd name="T70" fmla="*/ 49370 w 122555"/>
              <a:gd name="T71" fmla="*/ 21626 h 147320"/>
              <a:gd name="T72" fmla="*/ 45329 w 122555"/>
              <a:gd name="T73" fmla="*/ 22020 h 147320"/>
              <a:gd name="T74" fmla="*/ 40820 w 122555"/>
              <a:gd name="T75" fmla="*/ 22158 h 147320"/>
              <a:gd name="T76" fmla="*/ 62996 w 122555"/>
              <a:gd name="T77" fmla="*/ 22158 h 147320"/>
              <a:gd name="T78" fmla="*/ 55685 w 122555"/>
              <a:gd name="T79" fmla="*/ 20189 h 147320"/>
              <a:gd name="T80" fmla="*/ 68821 w 122555"/>
              <a:gd name="T81" fmla="*/ 6377 h 147320"/>
              <a:gd name="T82" fmla="*/ 37512 w 122555"/>
              <a:gd name="T83" fmla="*/ 6377 h 147320"/>
              <a:gd name="T84" fmla="*/ 44168 w 122555"/>
              <a:gd name="T85" fmla="*/ 6806 h 147320"/>
              <a:gd name="T86" fmla="*/ 48871 w 122555"/>
              <a:gd name="T87" fmla="*/ 7936 h 147320"/>
              <a:gd name="T88" fmla="*/ 51782 w 122555"/>
              <a:gd name="T89" fmla="*/ 9538 h 147320"/>
              <a:gd name="T90" fmla="*/ 53051 w 122555"/>
              <a:gd name="T91" fmla="*/ 11362 h 147320"/>
              <a:gd name="T92" fmla="*/ 73804 w 122555"/>
              <a:gd name="T93" fmla="*/ 11362 h 147320"/>
              <a:gd name="T94" fmla="*/ 72735 w 122555"/>
              <a:gd name="T95" fmla="*/ 8915 h 147320"/>
              <a:gd name="T96" fmla="*/ 68821 w 122555"/>
              <a:gd name="T97" fmla="*/ 6377 h 1473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555"/>
              <a:gd name="T148" fmla="*/ 0 h 147320"/>
              <a:gd name="T149" fmla="*/ 122555 w 122555"/>
              <a:gd name="T150" fmla="*/ 147320 h 1473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555" h="147320">
                <a:moveTo>
                  <a:pt x="62763" y="0"/>
                </a:moveTo>
                <a:lnTo>
                  <a:pt x="37906" y="5409"/>
                </a:lnTo>
                <a:lnTo>
                  <a:pt x="18003" y="20548"/>
                </a:lnTo>
                <a:lnTo>
                  <a:pt x="4790" y="43784"/>
                </a:lnTo>
                <a:lnTo>
                  <a:pt x="0" y="73482"/>
                </a:lnTo>
                <a:lnTo>
                  <a:pt x="4657" y="103716"/>
                </a:lnTo>
                <a:lnTo>
                  <a:pt x="17940" y="126819"/>
                </a:lnTo>
                <a:lnTo>
                  <a:pt x="38817" y="141572"/>
                </a:lnTo>
                <a:lnTo>
                  <a:pt x="66255" y="146761"/>
                </a:lnTo>
                <a:lnTo>
                  <a:pt x="80461" y="145227"/>
                </a:lnTo>
                <a:lnTo>
                  <a:pt x="94268" y="140766"/>
                </a:lnTo>
                <a:lnTo>
                  <a:pt x="106671" y="133591"/>
                </a:lnTo>
                <a:lnTo>
                  <a:pt x="116662" y="123913"/>
                </a:lnTo>
                <a:lnTo>
                  <a:pt x="102241" y="111848"/>
                </a:lnTo>
                <a:lnTo>
                  <a:pt x="66255" y="111848"/>
                </a:lnTo>
                <a:lnTo>
                  <a:pt x="56260" y="110414"/>
                </a:lnTo>
                <a:lnTo>
                  <a:pt x="47247" y="105810"/>
                </a:lnTo>
                <a:lnTo>
                  <a:pt x="40495" y="97586"/>
                </a:lnTo>
                <a:lnTo>
                  <a:pt x="37287" y="85293"/>
                </a:lnTo>
                <a:lnTo>
                  <a:pt x="121500" y="85293"/>
                </a:lnTo>
                <a:lnTo>
                  <a:pt x="121767" y="82613"/>
                </a:lnTo>
                <a:lnTo>
                  <a:pt x="122034" y="78854"/>
                </a:lnTo>
                <a:lnTo>
                  <a:pt x="122034" y="73482"/>
                </a:lnTo>
                <a:lnTo>
                  <a:pt x="119783" y="57391"/>
                </a:lnTo>
                <a:lnTo>
                  <a:pt x="37833" y="57391"/>
                </a:lnTo>
                <a:lnTo>
                  <a:pt x="40111" y="47456"/>
                </a:lnTo>
                <a:lnTo>
                  <a:pt x="44829" y="39457"/>
                </a:lnTo>
                <a:lnTo>
                  <a:pt x="51811" y="34122"/>
                </a:lnTo>
                <a:lnTo>
                  <a:pt x="60883" y="32181"/>
                </a:lnTo>
                <a:lnTo>
                  <a:pt x="111694" y="32181"/>
                </a:lnTo>
                <a:lnTo>
                  <a:pt x="106481" y="21653"/>
                </a:lnTo>
                <a:lnTo>
                  <a:pt x="87867" y="5823"/>
                </a:lnTo>
                <a:lnTo>
                  <a:pt x="62763" y="0"/>
                </a:lnTo>
                <a:close/>
              </a:path>
              <a:path w="122555" h="147320">
                <a:moveTo>
                  <a:pt x="90385" y="101930"/>
                </a:moveTo>
                <a:lnTo>
                  <a:pt x="85781" y="106078"/>
                </a:lnTo>
                <a:lnTo>
                  <a:pt x="80125" y="109199"/>
                </a:lnTo>
                <a:lnTo>
                  <a:pt x="73567" y="111165"/>
                </a:lnTo>
                <a:lnTo>
                  <a:pt x="66255" y="111848"/>
                </a:lnTo>
                <a:lnTo>
                  <a:pt x="102241" y="111848"/>
                </a:lnTo>
                <a:lnTo>
                  <a:pt x="90385" y="101930"/>
                </a:lnTo>
                <a:close/>
              </a:path>
              <a:path w="122555" h="147320">
                <a:moveTo>
                  <a:pt x="111694" y="32181"/>
                </a:moveTo>
                <a:lnTo>
                  <a:pt x="60883" y="32181"/>
                </a:lnTo>
                <a:lnTo>
                  <a:pt x="71684" y="34347"/>
                </a:lnTo>
                <a:lnTo>
                  <a:pt x="79319" y="40057"/>
                </a:lnTo>
                <a:lnTo>
                  <a:pt x="84042" y="48132"/>
                </a:lnTo>
                <a:lnTo>
                  <a:pt x="86105" y="57391"/>
                </a:lnTo>
                <a:lnTo>
                  <a:pt x="119783" y="57391"/>
                </a:lnTo>
                <a:lnTo>
                  <a:pt x="118054" y="45027"/>
                </a:lnTo>
                <a:lnTo>
                  <a:pt x="111694" y="32181"/>
                </a:lnTo>
                <a:close/>
              </a:path>
            </a:pathLst>
          </a:custGeom>
          <a:solidFill>
            <a:srgbClr val="FFFFFF"/>
          </a:solidFill>
          <a:ln w="9525">
            <a:noFill/>
            <a:round/>
            <a:headEnd/>
            <a:tailEnd/>
          </a:ln>
        </p:spPr>
        <p:txBody>
          <a:bodyPr lIns="0" tIns="0" rIns="0" bIns="0"/>
          <a:lstStyle/>
          <a:p>
            <a:pPr eaLnBrk="0" hangingPunct="0"/>
            <a:endParaRPr lang="en-US"/>
          </a:p>
        </p:txBody>
      </p:sp>
      <p:sp>
        <p:nvSpPr>
          <p:cNvPr id="5133" name="object 16"/>
          <p:cNvSpPr>
            <a:spLocks/>
          </p:cNvSpPr>
          <p:nvPr/>
        </p:nvSpPr>
        <p:spPr bwMode="auto">
          <a:xfrm>
            <a:off x="1800225" y="173038"/>
            <a:ext cx="122238" cy="146050"/>
          </a:xfrm>
          <a:custGeom>
            <a:avLst/>
            <a:gdLst>
              <a:gd name="T0" fmla="*/ 38660 w 122555"/>
              <a:gd name="T1" fmla="*/ 0 h 147320"/>
              <a:gd name="T2" fmla="*/ 23348 w 122555"/>
              <a:gd name="T3" fmla="*/ 1071 h 147320"/>
              <a:gd name="T4" fmla="*/ 11088 w 122555"/>
              <a:gd name="T5" fmla="*/ 4070 h 147320"/>
              <a:gd name="T6" fmla="*/ 2950 w 122555"/>
              <a:gd name="T7" fmla="*/ 8678 h 147320"/>
              <a:gd name="T8" fmla="*/ 0 w 122555"/>
              <a:gd name="T9" fmla="*/ 14555 h 147320"/>
              <a:gd name="T10" fmla="*/ 2865 w 122555"/>
              <a:gd name="T11" fmla="*/ 20543 h 147320"/>
              <a:gd name="T12" fmla="*/ 11045 w 122555"/>
              <a:gd name="T13" fmla="*/ 25122 h 147320"/>
              <a:gd name="T14" fmla="*/ 23904 w 122555"/>
              <a:gd name="T15" fmla="*/ 28042 h 147320"/>
              <a:gd name="T16" fmla="*/ 40803 w 122555"/>
              <a:gd name="T17" fmla="*/ 29073 h 147320"/>
              <a:gd name="T18" fmla="*/ 49561 w 122555"/>
              <a:gd name="T19" fmla="*/ 28765 h 147320"/>
              <a:gd name="T20" fmla="*/ 58073 w 122555"/>
              <a:gd name="T21" fmla="*/ 27887 h 147320"/>
              <a:gd name="T22" fmla="*/ 65718 w 122555"/>
              <a:gd name="T23" fmla="*/ 26461 h 147320"/>
              <a:gd name="T24" fmla="*/ 71881 w 122555"/>
              <a:gd name="T25" fmla="*/ 24543 h 147320"/>
              <a:gd name="T26" fmla="*/ 62992 w 122555"/>
              <a:gd name="T27" fmla="*/ 22158 h 147320"/>
              <a:gd name="T28" fmla="*/ 40803 w 122555"/>
              <a:gd name="T29" fmla="*/ 22158 h 147320"/>
              <a:gd name="T30" fmla="*/ 34655 w 122555"/>
              <a:gd name="T31" fmla="*/ 21871 h 147320"/>
              <a:gd name="T32" fmla="*/ 29101 w 122555"/>
              <a:gd name="T33" fmla="*/ 20963 h 147320"/>
              <a:gd name="T34" fmla="*/ 24946 w 122555"/>
              <a:gd name="T35" fmla="*/ 19327 h 147320"/>
              <a:gd name="T36" fmla="*/ 22973 w 122555"/>
              <a:gd name="T37" fmla="*/ 16896 h 147320"/>
              <a:gd name="T38" fmla="*/ 74844 w 122555"/>
              <a:gd name="T39" fmla="*/ 16896 h 147320"/>
              <a:gd name="T40" fmla="*/ 75024 w 122555"/>
              <a:gd name="T41" fmla="*/ 16364 h 147320"/>
              <a:gd name="T42" fmla="*/ 75185 w 122555"/>
              <a:gd name="T43" fmla="*/ 15619 h 147320"/>
              <a:gd name="T44" fmla="*/ 75185 w 122555"/>
              <a:gd name="T45" fmla="*/ 14555 h 147320"/>
              <a:gd name="T46" fmla="*/ 73804 w 122555"/>
              <a:gd name="T47" fmla="*/ 11362 h 147320"/>
              <a:gd name="T48" fmla="*/ 23295 w 122555"/>
              <a:gd name="T49" fmla="*/ 11362 h 147320"/>
              <a:gd name="T50" fmla="*/ 24707 w 122555"/>
              <a:gd name="T51" fmla="*/ 9399 h 147320"/>
              <a:gd name="T52" fmla="*/ 27618 w 122555"/>
              <a:gd name="T53" fmla="*/ 7818 h 147320"/>
              <a:gd name="T54" fmla="*/ 31921 w 122555"/>
              <a:gd name="T55" fmla="*/ 6757 h 147320"/>
              <a:gd name="T56" fmla="*/ 37512 w 122555"/>
              <a:gd name="T57" fmla="*/ 6377 h 147320"/>
              <a:gd name="T58" fmla="*/ 68817 w 122555"/>
              <a:gd name="T59" fmla="*/ 6377 h 147320"/>
              <a:gd name="T60" fmla="*/ 65598 w 122555"/>
              <a:gd name="T61" fmla="*/ 4287 h 147320"/>
              <a:gd name="T62" fmla="*/ 54124 w 122555"/>
              <a:gd name="T63" fmla="*/ 1155 h 147320"/>
              <a:gd name="T64" fmla="*/ 38660 w 122555"/>
              <a:gd name="T65" fmla="*/ 0 h 147320"/>
              <a:gd name="T66" fmla="*/ 55679 w 122555"/>
              <a:gd name="T67" fmla="*/ 20189 h 147320"/>
              <a:gd name="T68" fmla="*/ 52851 w 122555"/>
              <a:gd name="T69" fmla="*/ 21012 h 147320"/>
              <a:gd name="T70" fmla="*/ 49368 w 122555"/>
              <a:gd name="T71" fmla="*/ 21626 h 147320"/>
              <a:gd name="T72" fmla="*/ 45322 w 122555"/>
              <a:gd name="T73" fmla="*/ 22020 h 147320"/>
              <a:gd name="T74" fmla="*/ 40803 w 122555"/>
              <a:gd name="T75" fmla="*/ 22158 h 147320"/>
              <a:gd name="T76" fmla="*/ 62992 w 122555"/>
              <a:gd name="T77" fmla="*/ 22158 h 147320"/>
              <a:gd name="T78" fmla="*/ 55679 w 122555"/>
              <a:gd name="T79" fmla="*/ 20189 h 147320"/>
              <a:gd name="T80" fmla="*/ 68817 w 122555"/>
              <a:gd name="T81" fmla="*/ 6377 h 147320"/>
              <a:gd name="T82" fmla="*/ 37512 w 122555"/>
              <a:gd name="T83" fmla="*/ 6377 h 147320"/>
              <a:gd name="T84" fmla="*/ 44168 w 122555"/>
              <a:gd name="T85" fmla="*/ 6806 h 147320"/>
              <a:gd name="T86" fmla="*/ 48869 w 122555"/>
              <a:gd name="T87" fmla="*/ 7936 h 147320"/>
              <a:gd name="T88" fmla="*/ 51778 w 122555"/>
              <a:gd name="T89" fmla="*/ 9538 h 147320"/>
              <a:gd name="T90" fmla="*/ 53042 w 122555"/>
              <a:gd name="T91" fmla="*/ 11362 h 147320"/>
              <a:gd name="T92" fmla="*/ 73804 w 122555"/>
              <a:gd name="T93" fmla="*/ 11362 h 147320"/>
              <a:gd name="T94" fmla="*/ 72733 w 122555"/>
              <a:gd name="T95" fmla="*/ 8915 h 147320"/>
              <a:gd name="T96" fmla="*/ 68817 w 122555"/>
              <a:gd name="T97" fmla="*/ 6377 h 1473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555"/>
              <a:gd name="T148" fmla="*/ 0 h 147320"/>
              <a:gd name="T149" fmla="*/ 122555 w 122555"/>
              <a:gd name="T150" fmla="*/ 147320 h 1473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555" h="147320">
                <a:moveTo>
                  <a:pt x="62750" y="0"/>
                </a:moveTo>
                <a:lnTo>
                  <a:pt x="37895" y="5409"/>
                </a:lnTo>
                <a:lnTo>
                  <a:pt x="17997" y="20548"/>
                </a:lnTo>
                <a:lnTo>
                  <a:pt x="4788" y="43784"/>
                </a:lnTo>
                <a:lnTo>
                  <a:pt x="0" y="73482"/>
                </a:lnTo>
                <a:lnTo>
                  <a:pt x="4653" y="103716"/>
                </a:lnTo>
                <a:lnTo>
                  <a:pt x="17927" y="126819"/>
                </a:lnTo>
                <a:lnTo>
                  <a:pt x="38795" y="141572"/>
                </a:lnTo>
                <a:lnTo>
                  <a:pt x="66230" y="146761"/>
                </a:lnTo>
                <a:lnTo>
                  <a:pt x="80448" y="145227"/>
                </a:lnTo>
                <a:lnTo>
                  <a:pt x="94260" y="140766"/>
                </a:lnTo>
                <a:lnTo>
                  <a:pt x="106665" y="133591"/>
                </a:lnTo>
                <a:lnTo>
                  <a:pt x="116662" y="123913"/>
                </a:lnTo>
                <a:lnTo>
                  <a:pt x="102234" y="111848"/>
                </a:lnTo>
                <a:lnTo>
                  <a:pt x="66230" y="111848"/>
                </a:lnTo>
                <a:lnTo>
                  <a:pt x="56243" y="110414"/>
                </a:lnTo>
                <a:lnTo>
                  <a:pt x="47234" y="105810"/>
                </a:lnTo>
                <a:lnTo>
                  <a:pt x="40487" y="97586"/>
                </a:lnTo>
                <a:lnTo>
                  <a:pt x="37287" y="85293"/>
                </a:lnTo>
                <a:lnTo>
                  <a:pt x="121475" y="85293"/>
                </a:lnTo>
                <a:lnTo>
                  <a:pt x="121767" y="82613"/>
                </a:lnTo>
                <a:lnTo>
                  <a:pt x="122034" y="78854"/>
                </a:lnTo>
                <a:lnTo>
                  <a:pt x="122034" y="73482"/>
                </a:lnTo>
                <a:lnTo>
                  <a:pt x="119781" y="57391"/>
                </a:lnTo>
                <a:lnTo>
                  <a:pt x="37807" y="57391"/>
                </a:lnTo>
                <a:lnTo>
                  <a:pt x="40100" y="47456"/>
                </a:lnTo>
                <a:lnTo>
                  <a:pt x="44826" y="39457"/>
                </a:lnTo>
                <a:lnTo>
                  <a:pt x="51811" y="34122"/>
                </a:lnTo>
                <a:lnTo>
                  <a:pt x="60883" y="32181"/>
                </a:lnTo>
                <a:lnTo>
                  <a:pt x="111686" y="32181"/>
                </a:lnTo>
                <a:lnTo>
                  <a:pt x="106470" y="21653"/>
                </a:lnTo>
                <a:lnTo>
                  <a:pt x="87851" y="5823"/>
                </a:lnTo>
                <a:lnTo>
                  <a:pt x="62750" y="0"/>
                </a:lnTo>
                <a:close/>
              </a:path>
              <a:path w="122555" h="147320">
                <a:moveTo>
                  <a:pt x="90373" y="101930"/>
                </a:moveTo>
                <a:lnTo>
                  <a:pt x="85775" y="106078"/>
                </a:lnTo>
                <a:lnTo>
                  <a:pt x="80121" y="109199"/>
                </a:lnTo>
                <a:lnTo>
                  <a:pt x="73556" y="111165"/>
                </a:lnTo>
                <a:lnTo>
                  <a:pt x="66230" y="111848"/>
                </a:lnTo>
                <a:lnTo>
                  <a:pt x="102234" y="111848"/>
                </a:lnTo>
                <a:lnTo>
                  <a:pt x="90373" y="101930"/>
                </a:lnTo>
                <a:close/>
              </a:path>
              <a:path w="122555" h="147320">
                <a:moveTo>
                  <a:pt x="111686" y="32181"/>
                </a:moveTo>
                <a:lnTo>
                  <a:pt x="60883" y="32181"/>
                </a:lnTo>
                <a:lnTo>
                  <a:pt x="71684" y="34347"/>
                </a:lnTo>
                <a:lnTo>
                  <a:pt x="79317" y="40057"/>
                </a:lnTo>
                <a:lnTo>
                  <a:pt x="84036" y="48132"/>
                </a:lnTo>
                <a:lnTo>
                  <a:pt x="86093" y="57391"/>
                </a:lnTo>
                <a:lnTo>
                  <a:pt x="119781" y="57391"/>
                </a:lnTo>
                <a:lnTo>
                  <a:pt x="118050" y="45027"/>
                </a:lnTo>
                <a:lnTo>
                  <a:pt x="111686" y="32181"/>
                </a:lnTo>
                <a:close/>
              </a:path>
            </a:pathLst>
          </a:custGeom>
          <a:solidFill>
            <a:srgbClr val="FFFFFF"/>
          </a:solidFill>
          <a:ln w="9525">
            <a:noFill/>
            <a:round/>
            <a:headEnd/>
            <a:tailEnd/>
          </a:ln>
        </p:spPr>
        <p:txBody>
          <a:bodyPr lIns="0" tIns="0" rIns="0" bIns="0"/>
          <a:lstStyle/>
          <a:p>
            <a:pPr eaLnBrk="0" hangingPunct="0"/>
            <a:endParaRPr lang="en-US"/>
          </a:p>
        </p:txBody>
      </p:sp>
      <p:sp>
        <p:nvSpPr>
          <p:cNvPr id="5134" name="object 17"/>
          <p:cNvSpPr>
            <a:spLocks/>
          </p:cNvSpPr>
          <p:nvPr/>
        </p:nvSpPr>
        <p:spPr bwMode="auto">
          <a:xfrm>
            <a:off x="2011363" y="173038"/>
            <a:ext cx="122237" cy="195262"/>
          </a:xfrm>
          <a:custGeom>
            <a:avLst/>
            <a:gdLst>
              <a:gd name="T0" fmla="*/ 196264 w 121919"/>
              <a:gd name="T1" fmla="*/ 99599 h 195579"/>
              <a:gd name="T2" fmla="*/ 137503 w 121919"/>
              <a:gd name="T3" fmla="*/ 99599 h 195579"/>
              <a:gd name="T4" fmla="*/ 136214 w 121919"/>
              <a:gd name="T5" fmla="*/ 107109 h 195579"/>
              <a:gd name="T6" fmla="*/ 131866 w 121919"/>
              <a:gd name="T7" fmla="*/ 112884 h 195579"/>
              <a:gd name="T8" fmla="*/ 123747 w 121919"/>
              <a:gd name="T9" fmla="*/ 117200 h 195579"/>
              <a:gd name="T10" fmla="*/ 111152 w 121919"/>
              <a:gd name="T11" fmla="*/ 120346 h 195579"/>
              <a:gd name="T12" fmla="*/ 92033 w 121919"/>
              <a:gd name="T13" fmla="*/ 125539 h 195579"/>
              <a:gd name="T14" fmla="*/ 85803 w 121919"/>
              <a:gd name="T15" fmla="*/ 131238 h 195579"/>
              <a:gd name="T16" fmla="*/ 88137 w 121919"/>
              <a:gd name="T17" fmla="*/ 136863 h 195579"/>
              <a:gd name="T18" fmla="*/ 94693 w 121919"/>
              <a:gd name="T19" fmla="*/ 141831 h 195579"/>
              <a:gd name="T20" fmla="*/ 104154 w 121919"/>
              <a:gd name="T21" fmla="*/ 144045 h 195579"/>
              <a:gd name="T22" fmla="*/ 117448 w 121919"/>
              <a:gd name="T23" fmla="*/ 143642 h 195579"/>
              <a:gd name="T24" fmla="*/ 186566 w 121919"/>
              <a:gd name="T25" fmla="*/ 121452 h 195579"/>
              <a:gd name="T26" fmla="*/ 195310 w 121919"/>
              <a:gd name="T27" fmla="*/ 106850 h 195579"/>
              <a:gd name="T28" fmla="*/ 196264 w 121919"/>
              <a:gd name="T29" fmla="*/ 99599 h 195579"/>
              <a:gd name="T30" fmla="*/ 89058 w 121919"/>
              <a:gd name="T31" fmla="*/ 0 h 195579"/>
              <a:gd name="T32" fmla="*/ 51192 w 121919"/>
              <a:gd name="T33" fmla="*/ 3892 h 195579"/>
              <a:gd name="T34" fmla="*/ 23244 w 121919"/>
              <a:gd name="T35" fmla="*/ 14775 h 195579"/>
              <a:gd name="T36" fmla="*/ 5938 w 121919"/>
              <a:gd name="T37" fmla="*/ 31485 h 195579"/>
              <a:gd name="T38" fmla="*/ 0 w 121919"/>
              <a:gd name="T39" fmla="*/ 52856 h 195579"/>
              <a:gd name="T40" fmla="*/ 7038 w 121919"/>
              <a:gd name="T41" fmla="*/ 77910 h 195579"/>
              <a:gd name="T42" fmla="*/ 26200 w 121919"/>
              <a:gd name="T43" fmla="*/ 95164 h 195579"/>
              <a:gd name="T44" fmla="*/ 54519 w 121919"/>
              <a:gd name="T45" fmla="*/ 105143 h 195579"/>
              <a:gd name="T46" fmla="*/ 89058 w 121919"/>
              <a:gd name="T47" fmla="*/ 108351 h 195579"/>
              <a:gd name="T48" fmla="*/ 104234 w 121919"/>
              <a:gd name="T49" fmla="*/ 107621 h 195579"/>
              <a:gd name="T50" fmla="*/ 117208 w 121919"/>
              <a:gd name="T51" fmla="*/ 105682 h 195579"/>
              <a:gd name="T52" fmla="*/ 128221 w 121919"/>
              <a:gd name="T53" fmla="*/ 102886 h 195579"/>
              <a:gd name="T54" fmla="*/ 137503 w 121919"/>
              <a:gd name="T55" fmla="*/ 99599 h 195579"/>
              <a:gd name="T56" fmla="*/ 196264 w 121919"/>
              <a:gd name="T57" fmla="*/ 99599 h 195579"/>
              <a:gd name="T58" fmla="*/ 197751 w 121919"/>
              <a:gd name="T59" fmla="*/ 88510 h 195579"/>
              <a:gd name="T60" fmla="*/ 197751 w 121919"/>
              <a:gd name="T61" fmla="*/ 82567 h 195579"/>
              <a:gd name="T62" fmla="*/ 100423 w 121919"/>
              <a:gd name="T63" fmla="*/ 82567 h 195579"/>
              <a:gd name="T64" fmla="*/ 84333 w 121919"/>
              <a:gd name="T65" fmla="*/ 80842 h 195579"/>
              <a:gd name="T66" fmla="*/ 71927 w 121919"/>
              <a:gd name="T67" fmla="*/ 75444 h 195579"/>
              <a:gd name="T68" fmla="*/ 63951 w 121919"/>
              <a:gd name="T69" fmla="*/ 66034 h 195579"/>
              <a:gd name="T70" fmla="*/ 61123 w 121919"/>
              <a:gd name="T71" fmla="*/ 52278 h 195579"/>
              <a:gd name="T72" fmla="*/ 63465 w 121919"/>
              <a:gd name="T73" fmla="*/ 40780 h 195579"/>
              <a:gd name="T74" fmla="*/ 70340 w 121919"/>
              <a:gd name="T75" fmla="*/ 32475 h 195579"/>
              <a:gd name="T76" fmla="*/ 81555 w 121919"/>
              <a:gd name="T77" fmla="*/ 27437 h 195579"/>
              <a:gd name="T78" fmla="*/ 96903 w 121919"/>
              <a:gd name="T79" fmla="*/ 25739 h 195579"/>
              <a:gd name="T80" fmla="*/ 177125 w 121919"/>
              <a:gd name="T81" fmla="*/ 25739 h 195579"/>
              <a:gd name="T82" fmla="*/ 145566 w 121919"/>
              <a:gd name="T83" fmla="*/ 11686 h 195579"/>
              <a:gd name="T84" fmla="*/ 133274 w 121919"/>
              <a:gd name="T85" fmla="*/ 6850 h 195579"/>
              <a:gd name="T86" fmla="*/ 120139 w 121919"/>
              <a:gd name="T87" fmla="*/ 3169 h 195579"/>
              <a:gd name="T88" fmla="*/ 105587 w 121919"/>
              <a:gd name="T89" fmla="*/ 832 h 195579"/>
              <a:gd name="T90" fmla="*/ 89058 w 121919"/>
              <a:gd name="T91" fmla="*/ 0 h 195579"/>
              <a:gd name="T92" fmla="*/ 177125 w 121919"/>
              <a:gd name="T93" fmla="*/ 25739 h 195579"/>
              <a:gd name="T94" fmla="*/ 96903 w 121919"/>
              <a:gd name="T95" fmla="*/ 25739 h 195579"/>
              <a:gd name="T96" fmla="*/ 109336 w 121919"/>
              <a:gd name="T97" fmla="*/ 26323 h 195579"/>
              <a:gd name="T98" fmla="*/ 120319 w 121919"/>
              <a:gd name="T99" fmla="*/ 28039 h 195579"/>
              <a:gd name="T100" fmla="*/ 129773 w 121919"/>
              <a:gd name="T101" fmla="*/ 30842 h 195579"/>
              <a:gd name="T102" fmla="*/ 137503 w 121919"/>
              <a:gd name="T103" fmla="*/ 34648 h 195579"/>
              <a:gd name="T104" fmla="*/ 137503 w 121919"/>
              <a:gd name="T105" fmla="*/ 73865 h 195579"/>
              <a:gd name="T106" fmla="*/ 130662 w 121919"/>
              <a:gd name="T107" fmla="*/ 77395 h 195579"/>
              <a:gd name="T108" fmla="*/ 122723 w 121919"/>
              <a:gd name="T109" fmla="*/ 80142 h 195579"/>
              <a:gd name="T110" fmla="*/ 112902 w 121919"/>
              <a:gd name="T111" fmla="*/ 81929 h 195579"/>
              <a:gd name="T112" fmla="*/ 100423 w 121919"/>
              <a:gd name="T113" fmla="*/ 82567 h 195579"/>
              <a:gd name="T114" fmla="*/ 197751 w 121919"/>
              <a:gd name="T115" fmla="*/ 82567 h 195579"/>
              <a:gd name="T116" fmla="*/ 197751 w 121919"/>
              <a:gd name="T117" fmla="*/ 46526 h 195579"/>
              <a:gd name="T118" fmla="*/ 197192 w 121919"/>
              <a:gd name="T119" fmla="*/ 39396 h 195579"/>
              <a:gd name="T120" fmla="*/ 194524 w 121919"/>
              <a:gd name="T121" fmla="*/ 34784 h 195579"/>
              <a:gd name="T122" fmla="*/ 188287 w 121919"/>
              <a:gd name="T123" fmla="*/ 30832 h 195579"/>
              <a:gd name="T124" fmla="*/ 177125 w 121919"/>
              <a:gd name="T125" fmla="*/ 25739 h 19557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1919"/>
              <a:gd name="T190" fmla="*/ 0 h 195579"/>
              <a:gd name="T191" fmla="*/ 121919 w 121919"/>
              <a:gd name="T192" fmla="*/ 195579 h 19557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1919" h="195579">
                <a:moveTo>
                  <a:pt x="120584" y="134899"/>
                </a:moveTo>
                <a:lnTo>
                  <a:pt x="84480" y="134899"/>
                </a:lnTo>
                <a:lnTo>
                  <a:pt x="83688" y="145069"/>
                </a:lnTo>
                <a:lnTo>
                  <a:pt x="81018" y="152884"/>
                </a:lnTo>
                <a:lnTo>
                  <a:pt x="76031" y="158729"/>
                </a:lnTo>
                <a:lnTo>
                  <a:pt x="68287" y="162991"/>
                </a:lnTo>
                <a:lnTo>
                  <a:pt x="56546" y="170025"/>
                </a:lnTo>
                <a:lnTo>
                  <a:pt x="52717" y="177744"/>
                </a:lnTo>
                <a:lnTo>
                  <a:pt x="54146" y="185360"/>
                </a:lnTo>
                <a:lnTo>
                  <a:pt x="58178" y="192087"/>
                </a:lnTo>
                <a:lnTo>
                  <a:pt x="63988" y="195093"/>
                </a:lnTo>
                <a:lnTo>
                  <a:pt x="72158" y="194541"/>
                </a:lnTo>
                <a:lnTo>
                  <a:pt x="114625" y="164488"/>
                </a:lnTo>
                <a:lnTo>
                  <a:pt x="119986" y="144713"/>
                </a:lnTo>
                <a:lnTo>
                  <a:pt x="120584" y="134899"/>
                </a:lnTo>
                <a:close/>
              </a:path>
              <a:path w="121919" h="195579">
                <a:moveTo>
                  <a:pt x="54711" y="0"/>
                </a:moveTo>
                <a:lnTo>
                  <a:pt x="31455" y="5265"/>
                </a:lnTo>
                <a:lnTo>
                  <a:pt x="14282" y="20007"/>
                </a:lnTo>
                <a:lnTo>
                  <a:pt x="3646" y="42642"/>
                </a:lnTo>
                <a:lnTo>
                  <a:pt x="0" y="71589"/>
                </a:lnTo>
                <a:lnTo>
                  <a:pt x="4326" y="105520"/>
                </a:lnTo>
                <a:lnTo>
                  <a:pt x="16097" y="128890"/>
                </a:lnTo>
                <a:lnTo>
                  <a:pt x="33497" y="142400"/>
                </a:lnTo>
                <a:lnTo>
                  <a:pt x="54711" y="146748"/>
                </a:lnTo>
                <a:lnTo>
                  <a:pt x="64042" y="145763"/>
                </a:lnTo>
                <a:lnTo>
                  <a:pt x="72015" y="143133"/>
                </a:lnTo>
                <a:lnTo>
                  <a:pt x="78778" y="139349"/>
                </a:lnTo>
                <a:lnTo>
                  <a:pt x="84480" y="134899"/>
                </a:lnTo>
                <a:lnTo>
                  <a:pt x="120584" y="134899"/>
                </a:lnTo>
                <a:lnTo>
                  <a:pt x="121500" y="119875"/>
                </a:lnTo>
                <a:lnTo>
                  <a:pt x="121500" y="111823"/>
                </a:lnTo>
                <a:lnTo>
                  <a:pt x="61696" y="111823"/>
                </a:lnTo>
                <a:lnTo>
                  <a:pt x="51811" y="109487"/>
                </a:lnTo>
                <a:lnTo>
                  <a:pt x="44191" y="102176"/>
                </a:lnTo>
                <a:lnTo>
                  <a:pt x="39288" y="89433"/>
                </a:lnTo>
                <a:lnTo>
                  <a:pt x="37553" y="70802"/>
                </a:lnTo>
                <a:lnTo>
                  <a:pt x="38990" y="55231"/>
                </a:lnTo>
                <a:lnTo>
                  <a:pt x="43216" y="43983"/>
                </a:lnTo>
                <a:lnTo>
                  <a:pt x="50107" y="37159"/>
                </a:lnTo>
                <a:lnTo>
                  <a:pt x="59537" y="34861"/>
                </a:lnTo>
                <a:lnTo>
                  <a:pt x="108826" y="34861"/>
                </a:lnTo>
                <a:lnTo>
                  <a:pt x="89433" y="15824"/>
                </a:lnTo>
                <a:lnTo>
                  <a:pt x="81881" y="9274"/>
                </a:lnTo>
                <a:lnTo>
                  <a:pt x="73810" y="4287"/>
                </a:lnTo>
                <a:lnTo>
                  <a:pt x="64871" y="1113"/>
                </a:lnTo>
                <a:lnTo>
                  <a:pt x="54711" y="0"/>
                </a:lnTo>
                <a:close/>
              </a:path>
              <a:path w="121919" h="195579">
                <a:moveTo>
                  <a:pt x="108826" y="34861"/>
                </a:moveTo>
                <a:lnTo>
                  <a:pt x="59537" y="34861"/>
                </a:lnTo>
                <a:lnTo>
                  <a:pt x="67174" y="35651"/>
                </a:lnTo>
                <a:lnTo>
                  <a:pt x="73923" y="37974"/>
                </a:lnTo>
                <a:lnTo>
                  <a:pt x="79728" y="41771"/>
                </a:lnTo>
                <a:lnTo>
                  <a:pt x="84480" y="46926"/>
                </a:lnTo>
                <a:lnTo>
                  <a:pt x="84480" y="100037"/>
                </a:lnTo>
                <a:lnTo>
                  <a:pt x="80279" y="104820"/>
                </a:lnTo>
                <a:lnTo>
                  <a:pt x="75398" y="108545"/>
                </a:lnTo>
                <a:lnTo>
                  <a:pt x="69362" y="110962"/>
                </a:lnTo>
                <a:lnTo>
                  <a:pt x="61696" y="111823"/>
                </a:lnTo>
                <a:lnTo>
                  <a:pt x="121500" y="111823"/>
                </a:lnTo>
                <a:lnTo>
                  <a:pt x="121500" y="63017"/>
                </a:lnTo>
                <a:lnTo>
                  <a:pt x="121154" y="53354"/>
                </a:lnTo>
                <a:lnTo>
                  <a:pt x="119516" y="47110"/>
                </a:lnTo>
                <a:lnTo>
                  <a:pt x="115678" y="41757"/>
                </a:lnTo>
                <a:lnTo>
                  <a:pt x="108826" y="34861"/>
                </a:lnTo>
                <a:close/>
              </a:path>
            </a:pathLst>
          </a:custGeom>
          <a:solidFill>
            <a:srgbClr val="FFFFFF"/>
          </a:solidFill>
          <a:ln w="9525">
            <a:noFill/>
            <a:round/>
            <a:headEnd/>
            <a:tailEnd/>
          </a:ln>
        </p:spPr>
        <p:txBody>
          <a:bodyPr lIns="0" tIns="0" rIns="0" bIns="0"/>
          <a:lstStyle/>
          <a:p>
            <a:pPr eaLnBrk="0" hangingPunct="0"/>
            <a:endParaRPr lang="en-US"/>
          </a:p>
        </p:txBody>
      </p:sp>
      <p:sp>
        <p:nvSpPr>
          <p:cNvPr id="5135" name="object 18"/>
          <p:cNvSpPr>
            <a:spLocks/>
          </p:cNvSpPr>
          <p:nvPr/>
        </p:nvSpPr>
        <p:spPr bwMode="auto">
          <a:xfrm>
            <a:off x="2138363" y="174625"/>
            <a:ext cx="134937" cy="192088"/>
          </a:xfrm>
          <a:custGeom>
            <a:avLst/>
            <a:gdLst>
              <a:gd name="T0" fmla="*/ 47237 w 134619"/>
              <a:gd name="T1" fmla="*/ 695 h 191770"/>
              <a:gd name="T2" fmla="*/ 23505 w 134619"/>
              <a:gd name="T3" fmla="*/ 3579 h 191770"/>
              <a:gd name="T4" fmla="*/ 6680 w 134619"/>
              <a:gd name="T5" fmla="*/ 12386 h 191770"/>
              <a:gd name="T6" fmla="*/ 0 w 134619"/>
              <a:gd name="T7" fmla="*/ 28231 h 191770"/>
              <a:gd name="T8" fmla="*/ 6667 w 134619"/>
              <a:gd name="T9" fmla="*/ 52197 h 191770"/>
              <a:gd name="T10" fmla="*/ 51166 w 134619"/>
              <a:gd name="T11" fmla="*/ 152593 h 191770"/>
              <a:gd name="T12" fmla="*/ 58462 w 134619"/>
              <a:gd name="T13" fmla="*/ 172360 h 191770"/>
              <a:gd name="T14" fmla="*/ 60507 w 134619"/>
              <a:gd name="T15" fmla="*/ 192753 h 191770"/>
              <a:gd name="T16" fmla="*/ 57832 w 134619"/>
              <a:gd name="T17" fmla="*/ 213514 h 191770"/>
              <a:gd name="T18" fmla="*/ 50954 w 134619"/>
              <a:gd name="T19" fmla="*/ 234364 h 191770"/>
              <a:gd name="T20" fmla="*/ 39739 w 134619"/>
              <a:gd name="T21" fmla="*/ 260343 h 191770"/>
              <a:gd name="T22" fmla="*/ 58735 w 134619"/>
              <a:gd name="T23" fmla="*/ 260736 h 191770"/>
              <a:gd name="T24" fmla="*/ 77299 w 134619"/>
              <a:gd name="T25" fmla="*/ 259739 h 191770"/>
              <a:gd name="T26" fmla="*/ 93396 w 134619"/>
              <a:gd name="T27" fmla="*/ 254089 h 191770"/>
              <a:gd name="T28" fmla="*/ 105024 w 134619"/>
              <a:gd name="T29" fmla="*/ 240521 h 191770"/>
              <a:gd name="T30" fmla="*/ 152004 w 134619"/>
              <a:gd name="T31" fmla="*/ 132180 h 191770"/>
              <a:gd name="T32" fmla="*/ 96424 w 134619"/>
              <a:gd name="T33" fmla="*/ 132180 h 191770"/>
              <a:gd name="T34" fmla="*/ 93256 w 134619"/>
              <a:gd name="T35" fmla="*/ 121950 h 191770"/>
              <a:gd name="T36" fmla="*/ 90146 w 134619"/>
              <a:gd name="T37" fmla="*/ 112595 h 191770"/>
              <a:gd name="T38" fmla="*/ 86682 w 134619"/>
              <a:gd name="T39" fmla="*/ 102785 h 191770"/>
              <a:gd name="T40" fmla="*/ 83091 w 134619"/>
              <a:gd name="T41" fmla="*/ 93214 h 191770"/>
              <a:gd name="T42" fmla="*/ 47237 w 134619"/>
              <a:gd name="T43" fmla="*/ 695 h 191770"/>
              <a:gd name="T44" fmla="*/ 184899 w 134619"/>
              <a:gd name="T45" fmla="*/ 0 h 191770"/>
              <a:gd name="T46" fmla="*/ 135902 w 134619"/>
              <a:gd name="T47" fmla="*/ 30142 h 191770"/>
              <a:gd name="T48" fmla="*/ 111442 w 134619"/>
              <a:gd name="T49" fmla="*/ 93214 h 191770"/>
              <a:gd name="T50" fmla="*/ 98018 w 134619"/>
              <a:gd name="T51" fmla="*/ 132127 h 191770"/>
              <a:gd name="T52" fmla="*/ 96424 w 134619"/>
              <a:gd name="T53" fmla="*/ 132180 h 191770"/>
              <a:gd name="T54" fmla="*/ 152004 w 134619"/>
              <a:gd name="T55" fmla="*/ 132180 h 191770"/>
              <a:gd name="T56" fmla="*/ 209029 w 134619"/>
              <a:gd name="T57" fmla="*/ 695 h 191770"/>
              <a:gd name="T58" fmla="*/ 184899 w 134619"/>
              <a:gd name="T59" fmla="*/ 0 h 19177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34619"/>
              <a:gd name="T91" fmla="*/ 0 h 191770"/>
              <a:gd name="T92" fmla="*/ 134619 w 134619"/>
              <a:gd name="T93" fmla="*/ 191770 h 19177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34619" h="191770">
                <a:moveTo>
                  <a:pt x="30389" y="508"/>
                </a:moveTo>
                <a:lnTo>
                  <a:pt x="15120" y="2624"/>
                </a:lnTo>
                <a:lnTo>
                  <a:pt x="4300" y="9089"/>
                </a:lnTo>
                <a:lnTo>
                  <a:pt x="0" y="20709"/>
                </a:lnTo>
                <a:lnTo>
                  <a:pt x="4291" y="38291"/>
                </a:lnTo>
                <a:lnTo>
                  <a:pt x="32916" y="111938"/>
                </a:lnTo>
                <a:lnTo>
                  <a:pt x="37606" y="126436"/>
                </a:lnTo>
                <a:lnTo>
                  <a:pt x="38923" y="141396"/>
                </a:lnTo>
                <a:lnTo>
                  <a:pt x="37203" y="156622"/>
                </a:lnTo>
                <a:lnTo>
                  <a:pt x="32777" y="171920"/>
                </a:lnTo>
                <a:lnTo>
                  <a:pt x="25563" y="190983"/>
                </a:lnTo>
                <a:lnTo>
                  <a:pt x="37781" y="191270"/>
                </a:lnTo>
                <a:lnTo>
                  <a:pt x="49720" y="190537"/>
                </a:lnTo>
                <a:lnTo>
                  <a:pt x="60080" y="186391"/>
                </a:lnTo>
                <a:lnTo>
                  <a:pt x="67562" y="176442"/>
                </a:lnTo>
                <a:lnTo>
                  <a:pt x="97779" y="96965"/>
                </a:lnTo>
                <a:lnTo>
                  <a:pt x="62025" y="96965"/>
                </a:lnTo>
                <a:lnTo>
                  <a:pt x="59987" y="89458"/>
                </a:lnTo>
                <a:lnTo>
                  <a:pt x="57988" y="82595"/>
                </a:lnTo>
                <a:lnTo>
                  <a:pt x="55762" y="75398"/>
                </a:lnTo>
                <a:lnTo>
                  <a:pt x="53452" y="68377"/>
                </a:lnTo>
                <a:lnTo>
                  <a:pt x="30389" y="508"/>
                </a:lnTo>
                <a:close/>
              </a:path>
              <a:path w="134619" h="191770">
                <a:moveTo>
                  <a:pt x="118930" y="0"/>
                </a:moveTo>
                <a:lnTo>
                  <a:pt x="87425" y="22111"/>
                </a:lnTo>
                <a:lnTo>
                  <a:pt x="71689" y="68377"/>
                </a:lnTo>
                <a:lnTo>
                  <a:pt x="63053" y="96927"/>
                </a:lnTo>
                <a:lnTo>
                  <a:pt x="62025" y="96965"/>
                </a:lnTo>
                <a:lnTo>
                  <a:pt x="97779" y="96965"/>
                </a:lnTo>
                <a:lnTo>
                  <a:pt x="134453" y="508"/>
                </a:lnTo>
                <a:lnTo>
                  <a:pt x="118930" y="0"/>
                </a:lnTo>
                <a:close/>
              </a:path>
            </a:pathLst>
          </a:custGeom>
          <a:solidFill>
            <a:srgbClr val="FFFFFF"/>
          </a:solidFill>
          <a:ln w="9525">
            <a:noFill/>
            <a:round/>
            <a:headEnd/>
            <a:tailEnd/>
          </a:ln>
        </p:spPr>
        <p:txBody>
          <a:bodyPr lIns="0" tIns="0" rIns="0" bIns="0"/>
          <a:lstStyle/>
          <a:p>
            <a:pPr eaLnBrk="0" hangingPunct="0"/>
            <a:endParaRPr lang="en-US"/>
          </a:p>
        </p:txBody>
      </p:sp>
      <p:sp>
        <p:nvSpPr>
          <p:cNvPr id="5136" name="object 19"/>
          <p:cNvSpPr>
            <a:spLocks/>
          </p:cNvSpPr>
          <p:nvPr/>
        </p:nvSpPr>
        <p:spPr bwMode="auto">
          <a:xfrm>
            <a:off x="2293938" y="115888"/>
            <a:ext cx="68262" cy="93662"/>
          </a:xfrm>
          <a:custGeom>
            <a:avLst/>
            <a:gdLst>
              <a:gd name="T0" fmla="*/ 116261 w 67944"/>
              <a:gd name="T1" fmla="*/ 4280 h 93979"/>
              <a:gd name="T2" fmla="*/ 126412 w 67944"/>
              <a:gd name="T3" fmla="*/ 7064 h 93979"/>
              <a:gd name="T4" fmla="*/ 132067 w 67944"/>
              <a:gd name="T5" fmla="*/ 12054 h 93979"/>
              <a:gd name="T6" fmla="*/ 132839 w 67944"/>
              <a:gd name="T7" fmla="*/ 44682 h 93979"/>
              <a:gd name="T8" fmla="*/ 133937 w 67944"/>
              <a:gd name="T9" fmla="*/ 48210 h 93979"/>
              <a:gd name="T10" fmla="*/ 162042 w 67944"/>
              <a:gd name="T11" fmla="*/ 49930 h 93979"/>
              <a:gd name="T12" fmla="*/ 160527 w 67944"/>
              <a:gd name="T13" fmla="*/ 46345 h 93979"/>
              <a:gd name="T14" fmla="*/ 159634 w 67944"/>
              <a:gd name="T15" fmla="*/ 42917 h 93979"/>
              <a:gd name="T16" fmla="*/ 158751 w 67944"/>
              <a:gd name="T17" fmla="*/ 13303 h 93979"/>
              <a:gd name="T18" fmla="*/ 153803 w 67944"/>
              <a:gd name="T19" fmla="*/ 6415 h 93979"/>
              <a:gd name="T20" fmla="*/ 59429 w 67944"/>
              <a:gd name="T21" fmla="*/ 4280 h 93979"/>
              <a:gd name="T22" fmla="*/ 29986 w 67944"/>
              <a:gd name="T23" fmla="*/ 4990 h 93979"/>
              <a:gd name="T24" fmla="*/ 35704 w 67944"/>
              <a:gd name="T25" fmla="*/ 9911 h 93979"/>
              <a:gd name="T26" fmla="*/ 63151 w 67944"/>
              <a:gd name="T27" fmla="*/ 35649 h 93979"/>
              <a:gd name="T28" fmla="*/ 63902 w 67944"/>
              <a:gd name="T29" fmla="*/ 19440 h 93979"/>
              <a:gd name="T30" fmla="*/ 69847 w 67944"/>
              <a:gd name="T31" fmla="*/ 12303 h 93979"/>
              <a:gd name="T32" fmla="*/ 62851 w 67944"/>
              <a:gd name="T33" fmla="*/ 11314 h 93979"/>
              <a:gd name="T34" fmla="*/ 62285 w 67944"/>
              <a:gd name="T35" fmla="*/ 7064 h 93979"/>
              <a:gd name="T36" fmla="*/ 59429 w 67944"/>
              <a:gd name="T37" fmla="*/ 4280 h 93979"/>
              <a:gd name="T38" fmla="*/ 103722 w 67944"/>
              <a:gd name="T39" fmla="*/ 0 h 93979"/>
              <a:gd name="T40" fmla="*/ 74681 w 67944"/>
              <a:gd name="T41" fmla="*/ 4801 h 93979"/>
              <a:gd name="T42" fmla="*/ 62851 w 67944"/>
              <a:gd name="T43" fmla="*/ 11314 h 93979"/>
              <a:gd name="T44" fmla="*/ 75043 w 67944"/>
              <a:gd name="T45" fmla="*/ 9457 h 93979"/>
              <a:gd name="T46" fmla="*/ 93758 w 67944"/>
              <a:gd name="T47" fmla="*/ 4280 h 93979"/>
              <a:gd name="T48" fmla="*/ 149457 w 67944"/>
              <a:gd name="T49" fmla="*/ 4044 h 93979"/>
              <a:gd name="T50" fmla="*/ 131673 w 67944"/>
              <a:gd name="T51" fmla="*/ 0 h 93979"/>
              <a:gd name="T52" fmla="*/ 22076 w 67944"/>
              <a:gd name="T53" fmla="*/ 0 h 93979"/>
              <a:gd name="T54" fmla="*/ 8330 w 67944"/>
              <a:gd name="T55" fmla="*/ 2565 h 93979"/>
              <a:gd name="T56" fmla="*/ 308 w 67944"/>
              <a:gd name="T57" fmla="*/ 6450 h 93979"/>
              <a:gd name="T58" fmla="*/ 6083 w 67944"/>
              <a:gd name="T59" fmla="*/ 9911 h 93979"/>
              <a:gd name="T60" fmla="*/ 6415 w 67944"/>
              <a:gd name="T61" fmla="*/ 8343 h 93979"/>
              <a:gd name="T62" fmla="*/ 59429 w 67944"/>
              <a:gd name="T63" fmla="*/ 4280 h 93979"/>
              <a:gd name="T64" fmla="*/ 43027 w 67944"/>
              <a:gd name="T65" fmla="*/ 0 h 939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7944"/>
              <a:gd name="T100" fmla="*/ 0 h 93979"/>
              <a:gd name="T101" fmla="*/ 67944 w 67944"/>
              <a:gd name="T102" fmla="*/ 93979 h 939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7944" h="93979">
                <a:moveTo>
                  <a:pt x="62600" y="8051"/>
                </a:moveTo>
                <a:lnTo>
                  <a:pt x="48552" y="8051"/>
                </a:lnTo>
                <a:lnTo>
                  <a:pt x="51181" y="9791"/>
                </a:lnTo>
                <a:lnTo>
                  <a:pt x="52793" y="13284"/>
                </a:lnTo>
                <a:lnTo>
                  <a:pt x="54356" y="16763"/>
                </a:lnTo>
                <a:lnTo>
                  <a:pt x="55156" y="22669"/>
                </a:lnTo>
                <a:lnTo>
                  <a:pt x="55257" y="80733"/>
                </a:lnTo>
                <a:lnTo>
                  <a:pt x="55479" y="84048"/>
                </a:lnTo>
                <a:lnTo>
                  <a:pt x="55668" y="87388"/>
                </a:lnTo>
                <a:lnTo>
                  <a:pt x="55937" y="90690"/>
                </a:lnTo>
                <a:lnTo>
                  <a:pt x="56286" y="93916"/>
                </a:lnTo>
                <a:lnTo>
                  <a:pt x="67678" y="93916"/>
                </a:lnTo>
                <a:lnTo>
                  <a:pt x="67308" y="90512"/>
                </a:lnTo>
                <a:lnTo>
                  <a:pt x="67044" y="87172"/>
                </a:lnTo>
                <a:lnTo>
                  <a:pt x="66871" y="83946"/>
                </a:lnTo>
                <a:lnTo>
                  <a:pt x="66667" y="80733"/>
                </a:lnTo>
                <a:lnTo>
                  <a:pt x="66560" y="33527"/>
                </a:lnTo>
                <a:lnTo>
                  <a:pt x="66301" y="25023"/>
                </a:lnTo>
                <a:lnTo>
                  <a:pt x="65506" y="17792"/>
                </a:lnTo>
                <a:lnTo>
                  <a:pt x="64230" y="12068"/>
                </a:lnTo>
                <a:lnTo>
                  <a:pt x="62600" y="8051"/>
                </a:lnTo>
                <a:close/>
              </a:path>
              <a:path w="67944" h="93979">
                <a:moveTo>
                  <a:pt x="24822" y="8051"/>
                </a:moveTo>
                <a:lnTo>
                  <a:pt x="10922" y="8051"/>
                </a:lnTo>
                <a:lnTo>
                  <a:pt x="12522" y="9385"/>
                </a:lnTo>
                <a:lnTo>
                  <a:pt x="14490" y="14808"/>
                </a:lnTo>
                <a:lnTo>
                  <a:pt x="14912" y="18643"/>
                </a:lnTo>
                <a:lnTo>
                  <a:pt x="14986" y="67055"/>
                </a:lnTo>
                <a:lnTo>
                  <a:pt x="26377" y="67055"/>
                </a:lnTo>
                <a:lnTo>
                  <a:pt x="26377" y="44653"/>
                </a:lnTo>
                <a:lnTo>
                  <a:pt x="26687" y="36568"/>
                </a:lnTo>
                <a:lnTo>
                  <a:pt x="27617" y="29398"/>
                </a:lnTo>
                <a:lnTo>
                  <a:pt x="29169" y="23141"/>
                </a:lnTo>
                <a:lnTo>
                  <a:pt x="29923" y="21285"/>
                </a:lnTo>
                <a:lnTo>
                  <a:pt x="26250" y="21285"/>
                </a:lnTo>
                <a:lnTo>
                  <a:pt x="26132" y="14300"/>
                </a:lnTo>
                <a:lnTo>
                  <a:pt x="26016" y="13284"/>
                </a:lnTo>
                <a:lnTo>
                  <a:pt x="25031" y="8407"/>
                </a:lnTo>
                <a:lnTo>
                  <a:pt x="24822" y="8051"/>
                </a:lnTo>
                <a:close/>
              </a:path>
              <a:path w="67944" h="93979">
                <a:moveTo>
                  <a:pt x="54991" y="0"/>
                </a:moveTo>
                <a:lnTo>
                  <a:pt x="43319" y="0"/>
                </a:lnTo>
                <a:lnTo>
                  <a:pt x="38811" y="1790"/>
                </a:lnTo>
                <a:lnTo>
                  <a:pt x="31191" y="9029"/>
                </a:lnTo>
                <a:lnTo>
                  <a:pt x="28308" y="14300"/>
                </a:lnTo>
                <a:lnTo>
                  <a:pt x="26250" y="21285"/>
                </a:lnTo>
                <a:lnTo>
                  <a:pt x="29923" y="21285"/>
                </a:lnTo>
                <a:lnTo>
                  <a:pt x="31343" y="17792"/>
                </a:lnTo>
                <a:lnTo>
                  <a:pt x="34645" y="11315"/>
                </a:lnTo>
                <a:lnTo>
                  <a:pt x="39154" y="8051"/>
                </a:lnTo>
                <a:lnTo>
                  <a:pt x="62600" y="8051"/>
                </a:lnTo>
                <a:lnTo>
                  <a:pt x="62420" y="7607"/>
                </a:lnTo>
                <a:lnTo>
                  <a:pt x="59626" y="2552"/>
                </a:lnTo>
                <a:lnTo>
                  <a:pt x="54991" y="0"/>
                </a:lnTo>
                <a:close/>
              </a:path>
              <a:path w="67944" h="93979">
                <a:moveTo>
                  <a:pt x="17970" y="0"/>
                </a:moveTo>
                <a:lnTo>
                  <a:pt x="9220" y="0"/>
                </a:lnTo>
                <a:lnTo>
                  <a:pt x="5854" y="1612"/>
                </a:lnTo>
                <a:lnTo>
                  <a:pt x="3479" y="4825"/>
                </a:lnTo>
                <a:lnTo>
                  <a:pt x="1155" y="8013"/>
                </a:lnTo>
                <a:lnTo>
                  <a:pt x="121" y="12128"/>
                </a:lnTo>
                <a:lnTo>
                  <a:pt x="0" y="18643"/>
                </a:lnTo>
                <a:lnTo>
                  <a:pt x="2540" y="18643"/>
                </a:lnTo>
                <a:lnTo>
                  <a:pt x="2574" y="16763"/>
                </a:lnTo>
                <a:lnTo>
                  <a:pt x="2679" y="15697"/>
                </a:lnTo>
                <a:lnTo>
                  <a:pt x="7874" y="8051"/>
                </a:lnTo>
                <a:lnTo>
                  <a:pt x="24822" y="8051"/>
                </a:lnTo>
                <a:lnTo>
                  <a:pt x="21094" y="1701"/>
                </a:lnTo>
                <a:lnTo>
                  <a:pt x="17970" y="0"/>
                </a:lnTo>
                <a:close/>
              </a:path>
            </a:pathLst>
          </a:custGeom>
          <a:solidFill>
            <a:srgbClr val="FFFFFF"/>
          </a:solidFill>
          <a:ln w="9525">
            <a:noFill/>
            <a:round/>
            <a:headEnd/>
            <a:tailEnd/>
          </a:ln>
        </p:spPr>
        <p:txBody>
          <a:bodyPr lIns="0" tIns="0" rIns="0" bIns="0"/>
          <a:lstStyle/>
          <a:p>
            <a:pPr eaLnBrk="0" hangingPunct="0"/>
            <a:endParaRPr lang="en-US"/>
          </a:p>
        </p:txBody>
      </p:sp>
      <p:sp>
        <p:nvSpPr>
          <p:cNvPr id="5137" name="object 20"/>
          <p:cNvSpPr>
            <a:spLocks/>
          </p:cNvSpPr>
          <p:nvPr/>
        </p:nvSpPr>
        <p:spPr bwMode="auto">
          <a:xfrm>
            <a:off x="1668463" y="327025"/>
            <a:ext cx="392112" cy="87313"/>
          </a:xfrm>
          <a:custGeom>
            <a:avLst/>
            <a:gdLst>
              <a:gd name="T0" fmla="*/ 0 w 392430"/>
              <a:gd name="T1" fmla="*/ 121856 h 86995"/>
              <a:gd name="T2" fmla="*/ 29727 w 392430"/>
              <a:gd name="T3" fmla="*/ 8215 h 86995"/>
              <a:gd name="T4" fmla="*/ 29315 w 392430"/>
              <a:gd name="T5" fmla="*/ 18418 h 86995"/>
              <a:gd name="T6" fmla="*/ 32122 w 392430"/>
              <a:gd name="T7" fmla="*/ 15527 h 86995"/>
              <a:gd name="T8" fmla="*/ 58516 w 392430"/>
              <a:gd name="T9" fmla="*/ 121856 h 86995"/>
              <a:gd name="T10" fmla="*/ 58495 w 392430"/>
              <a:gd name="T11" fmla="*/ 8444 h 86995"/>
              <a:gd name="T12" fmla="*/ 36861 w 392430"/>
              <a:gd name="T13" fmla="*/ 15527 h 86995"/>
              <a:gd name="T14" fmla="*/ 47725 w 392430"/>
              <a:gd name="T15" fmla="*/ 0 h 86995"/>
              <a:gd name="T16" fmla="*/ 93489 w 392430"/>
              <a:gd name="T17" fmla="*/ 48602 h 86995"/>
              <a:gd name="T18" fmla="*/ 80223 w 392430"/>
              <a:gd name="T19" fmla="*/ 114579 h 86995"/>
              <a:gd name="T20" fmla="*/ 109004 w 392430"/>
              <a:gd name="T21" fmla="*/ 116768 h 86995"/>
              <a:gd name="T22" fmla="*/ 87233 w 392430"/>
              <a:gd name="T23" fmla="*/ 62375 h 86995"/>
              <a:gd name="T24" fmla="*/ 108393 w 392430"/>
              <a:gd name="T25" fmla="*/ 19017 h 86995"/>
              <a:gd name="T26" fmla="*/ 102403 w 392430"/>
              <a:gd name="T27" fmla="*/ 114975 h 86995"/>
              <a:gd name="T28" fmla="*/ 92853 w 392430"/>
              <a:gd name="T29" fmla="*/ 0 h 86995"/>
              <a:gd name="T30" fmla="*/ 82921 w 392430"/>
              <a:gd name="T31" fmla="*/ 12860 h 86995"/>
              <a:gd name="T32" fmla="*/ 92853 w 392430"/>
              <a:gd name="T33" fmla="*/ 0 h 86995"/>
              <a:gd name="T34" fmla="*/ 124656 w 392430"/>
              <a:gd name="T35" fmla="*/ 121856 h 86995"/>
              <a:gd name="T36" fmla="*/ 153567 w 392430"/>
              <a:gd name="T37" fmla="*/ 8215 h 86995"/>
              <a:gd name="T38" fmla="*/ 153883 w 392430"/>
              <a:gd name="T39" fmla="*/ 22439 h 86995"/>
              <a:gd name="T40" fmla="*/ 155670 w 392430"/>
              <a:gd name="T41" fmla="*/ 11596 h 86995"/>
              <a:gd name="T42" fmla="*/ 200264 w 392430"/>
              <a:gd name="T43" fmla="*/ 44400 h 86995"/>
              <a:gd name="T44" fmla="*/ 172282 w 392430"/>
              <a:gd name="T45" fmla="*/ 103765 h 86995"/>
              <a:gd name="T46" fmla="*/ 201422 w 392430"/>
              <a:gd name="T47" fmla="*/ 120763 h 86995"/>
              <a:gd name="T48" fmla="*/ 177937 w 392430"/>
              <a:gd name="T49" fmla="*/ 73222 h 86995"/>
              <a:gd name="T50" fmla="*/ 205175 w 392430"/>
              <a:gd name="T51" fmla="*/ 36408 h 86995"/>
              <a:gd name="T52" fmla="*/ 200264 w 392430"/>
              <a:gd name="T53" fmla="*/ 111869 h 86995"/>
              <a:gd name="T54" fmla="*/ 205175 w 392430"/>
              <a:gd name="T55" fmla="*/ 51517 h 86995"/>
              <a:gd name="T56" fmla="*/ 175577 w 392430"/>
              <a:gd name="T57" fmla="*/ 16429 h 86995"/>
              <a:gd name="T58" fmla="*/ 194516 w 392430"/>
              <a:gd name="T59" fmla="*/ 1777 h 86995"/>
              <a:gd name="T60" fmla="*/ 228985 w 392430"/>
              <a:gd name="T61" fmla="*/ 171840 h 86995"/>
              <a:gd name="T62" fmla="*/ 225517 w 392430"/>
              <a:gd name="T63" fmla="*/ 159191 h 86995"/>
              <a:gd name="T64" fmla="*/ 244794 w 392430"/>
              <a:gd name="T65" fmla="*/ 162740 h 86995"/>
              <a:gd name="T66" fmla="*/ 253855 w 392430"/>
              <a:gd name="T67" fmla="*/ 117658 h 86995"/>
              <a:gd name="T68" fmla="*/ 219294 w 392430"/>
              <a:gd name="T69" fmla="*/ 38228 h 86995"/>
              <a:gd name="T70" fmla="*/ 237847 w 392430"/>
              <a:gd name="T71" fmla="*/ 123663 h 86995"/>
              <a:gd name="T72" fmla="*/ 253855 w 392430"/>
              <a:gd name="T73" fmla="*/ 115875 h 86995"/>
              <a:gd name="T74" fmla="*/ 223090 w 392430"/>
              <a:gd name="T75" fmla="*/ 63940 h 86995"/>
              <a:gd name="T76" fmla="*/ 253572 w 392430"/>
              <a:gd name="T77" fmla="*/ 7558 h 86995"/>
              <a:gd name="T78" fmla="*/ 246639 w 392430"/>
              <a:gd name="T79" fmla="*/ 8664 h 86995"/>
              <a:gd name="T80" fmla="*/ 253855 w 392430"/>
              <a:gd name="T81" fmla="*/ 115875 h 86995"/>
              <a:gd name="T82" fmla="*/ 272341 w 392430"/>
              <a:gd name="T83" fmla="*/ 15032 h 86995"/>
              <a:gd name="T84" fmla="*/ 280087 w 392430"/>
              <a:gd name="T85" fmla="*/ 120692 h 86995"/>
              <a:gd name="T86" fmla="*/ 302733 w 392430"/>
              <a:gd name="T87" fmla="*/ 114754 h 86995"/>
              <a:gd name="T88" fmla="*/ 271503 w 392430"/>
              <a:gd name="T89" fmla="*/ 67243 h 86995"/>
              <a:gd name="T90" fmla="*/ 280357 w 392430"/>
              <a:gd name="T91" fmla="*/ 11728 h 86995"/>
              <a:gd name="T92" fmla="*/ 301394 w 392430"/>
              <a:gd name="T93" fmla="*/ 107636 h 86995"/>
              <a:gd name="T94" fmla="*/ 297271 w 392430"/>
              <a:gd name="T95" fmla="*/ 8869 h 86995"/>
              <a:gd name="T96" fmla="*/ 299768 w 392430"/>
              <a:gd name="T97" fmla="*/ 49944 h 86995"/>
              <a:gd name="T98" fmla="*/ 299763 w 392430"/>
              <a:gd name="T99" fmla="*/ 13078 h 86995"/>
              <a:gd name="T100" fmla="*/ 317588 w 392430"/>
              <a:gd name="T101" fmla="*/ 8444 h 86995"/>
              <a:gd name="T102" fmla="*/ 331089 w 392430"/>
              <a:gd name="T103" fmla="*/ 7558 h 86995"/>
              <a:gd name="T104" fmla="*/ 335618 w 392430"/>
              <a:gd name="T105" fmla="*/ 10427 h 8699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92430"/>
              <a:gd name="T160" fmla="*/ 0 h 86995"/>
              <a:gd name="T161" fmla="*/ 392430 w 392430"/>
              <a:gd name="T162" fmla="*/ 86995 h 8699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92430" h="86995">
                <a:moveTo>
                  <a:pt x="28270" y="0"/>
                </a:moveTo>
                <a:lnTo>
                  <a:pt x="9994" y="0"/>
                </a:lnTo>
                <a:lnTo>
                  <a:pt x="4940" y="1562"/>
                </a:lnTo>
                <a:lnTo>
                  <a:pt x="0" y="4267"/>
                </a:lnTo>
                <a:lnTo>
                  <a:pt x="0" y="61595"/>
                </a:lnTo>
                <a:lnTo>
                  <a:pt x="6070" y="61595"/>
                </a:lnTo>
                <a:lnTo>
                  <a:pt x="6070" y="6616"/>
                </a:lnTo>
                <a:lnTo>
                  <a:pt x="9880" y="4826"/>
                </a:lnTo>
                <a:lnTo>
                  <a:pt x="13017" y="4152"/>
                </a:lnTo>
                <a:lnTo>
                  <a:pt x="34592" y="4152"/>
                </a:lnTo>
                <a:lnTo>
                  <a:pt x="33655" y="2908"/>
                </a:lnTo>
                <a:lnTo>
                  <a:pt x="28270" y="0"/>
                </a:lnTo>
                <a:close/>
              </a:path>
              <a:path w="392430" h="86995">
                <a:moveTo>
                  <a:pt x="34592" y="4152"/>
                </a:moveTo>
                <a:lnTo>
                  <a:pt x="28943" y="4152"/>
                </a:lnTo>
                <a:lnTo>
                  <a:pt x="34112" y="9309"/>
                </a:lnTo>
                <a:lnTo>
                  <a:pt x="34112" y="61595"/>
                </a:lnTo>
                <a:lnTo>
                  <a:pt x="40157" y="61595"/>
                </a:lnTo>
                <a:lnTo>
                  <a:pt x="40248" y="10782"/>
                </a:lnTo>
                <a:lnTo>
                  <a:pt x="42892" y="7848"/>
                </a:lnTo>
                <a:lnTo>
                  <a:pt x="37376" y="7848"/>
                </a:lnTo>
                <a:lnTo>
                  <a:pt x="34592" y="4152"/>
                </a:lnTo>
                <a:close/>
              </a:path>
              <a:path w="392430" h="86995">
                <a:moveTo>
                  <a:pt x="68071" y="4267"/>
                </a:moveTo>
                <a:lnTo>
                  <a:pt x="64960" y="4267"/>
                </a:lnTo>
                <a:lnTo>
                  <a:pt x="68097" y="10782"/>
                </a:lnTo>
                <a:lnTo>
                  <a:pt x="68097" y="61595"/>
                </a:lnTo>
                <a:lnTo>
                  <a:pt x="74168" y="61595"/>
                </a:lnTo>
                <a:lnTo>
                  <a:pt x="74168" y="17284"/>
                </a:lnTo>
                <a:lnTo>
                  <a:pt x="73294" y="11503"/>
                </a:lnTo>
                <a:lnTo>
                  <a:pt x="70286" y="5903"/>
                </a:lnTo>
                <a:lnTo>
                  <a:pt x="68071" y="4267"/>
                </a:lnTo>
                <a:close/>
              </a:path>
              <a:path w="392430" h="86995">
                <a:moveTo>
                  <a:pt x="55537" y="0"/>
                </a:moveTo>
                <a:lnTo>
                  <a:pt x="47904" y="0"/>
                </a:lnTo>
                <a:lnTo>
                  <a:pt x="41846" y="3035"/>
                </a:lnTo>
                <a:lnTo>
                  <a:pt x="37376" y="7848"/>
                </a:lnTo>
                <a:lnTo>
                  <a:pt x="42892" y="7848"/>
                </a:lnTo>
                <a:lnTo>
                  <a:pt x="44208" y="6388"/>
                </a:lnTo>
                <a:lnTo>
                  <a:pt x="48920" y="4267"/>
                </a:lnTo>
                <a:lnTo>
                  <a:pt x="68071" y="4267"/>
                </a:lnTo>
                <a:lnTo>
                  <a:pt x="64561" y="1673"/>
                </a:lnTo>
                <a:lnTo>
                  <a:pt x="55537" y="0"/>
                </a:lnTo>
                <a:close/>
              </a:path>
              <a:path w="392430" h="86995">
                <a:moveTo>
                  <a:pt x="122053" y="4381"/>
                </a:moveTo>
                <a:lnTo>
                  <a:pt x="115684" y="4381"/>
                </a:lnTo>
                <a:lnTo>
                  <a:pt x="122072" y="7416"/>
                </a:lnTo>
                <a:lnTo>
                  <a:pt x="122072" y="22440"/>
                </a:lnTo>
                <a:lnTo>
                  <a:pt x="108791" y="24566"/>
                </a:lnTo>
                <a:lnTo>
                  <a:pt x="98072" y="28597"/>
                </a:lnTo>
                <a:lnTo>
                  <a:pt x="90911" y="35299"/>
                </a:lnTo>
                <a:lnTo>
                  <a:pt x="88303" y="45440"/>
                </a:lnTo>
                <a:lnTo>
                  <a:pt x="89534" y="52451"/>
                </a:lnTo>
                <a:lnTo>
                  <a:pt x="93352" y="57918"/>
                </a:lnTo>
                <a:lnTo>
                  <a:pt x="99945" y="61471"/>
                </a:lnTo>
                <a:lnTo>
                  <a:pt x="109499" y="62738"/>
                </a:lnTo>
                <a:lnTo>
                  <a:pt x="117017" y="62738"/>
                </a:lnTo>
                <a:lnTo>
                  <a:pt x="123405" y="61036"/>
                </a:lnTo>
                <a:lnTo>
                  <a:pt x="126847" y="59016"/>
                </a:lnTo>
                <a:lnTo>
                  <a:pt x="100304" y="59016"/>
                </a:lnTo>
                <a:lnTo>
                  <a:pt x="94246" y="55092"/>
                </a:lnTo>
                <a:lnTo>
                  <a:pt x="94246" y="45440"/>
                </a:lnTo>
                <a:lnTo>
                  <a:pt x="96101" y="37011"/>
                </a:lnTo>
                <a:lnTo>
                  <a:pt x="101511" y="31527"/>
                </a:lnTo>
                <a:lnTo>
                  <a:pt x="110245" y="28149"/>
                </a:lnTo>
                <a:lnTo>
                  <a:pt x="122072" y="26035"/>
                </a:lnTo>
                <a:lnTo>
                  <a:pt x="127800" y="26035"/>
                </a:lnTo>
                <a:lnTo>
                  <a:pt x="127800" y="18402"/>
                </a:lnTo>
                <a:lnTo>
                  <a:pt x="126134" y="9611"/>
                </a:lnTo>
                <a:lnTo>
                  <a:pt x="122053" y="4381"/>
                </a:lnTo>
                <a:close/>
              </a:path>
              <a:path w="392430" h="86995">
                <a:moveTo>
                  <a:pt x="127800" y="26035"/>
                </a:moveTo>
                <a:lnTo>
                  <a:pt x="122072" y="26035"/>
                </a:lnTo>
                <a:lnTo>
                  <a:pt x="122072" y="56540"/>
                </a:lnTo>
                <a:lnTo>
                  <a:pt x="119164" y="58115"/>
                </a:lnTo>
                <a:lnTo>
                  <a:pt x="114681" y="59016"/>
                </a:lnTo>
                <a:lnTo>
                  <a:pt x="126847" y="59016"/>
                </a:lnTo>
                <a:lnTo>
                  <a:pt x="127800" y="58458"/>
                </a:lnTo>
                <a:lnTo>
                  <a:pt x="127800" y="26035"/>
                </a:lnTo>
                <a:close/>
              </a:path>
              <a:path w="392430" h="86995">
                <a:moveTo>
                  <a:pt x="108051" y="0"/>
                </a:moveTo>
                <a:lnTo>
                  <a:pt x="101092" y="0"/>
                </a:lnTo>
                <a:lnTo>
                  <a:pt x="94818" y="2590"/>
                </a:lnTo>
                <a:lnTo>
                  <a:pt x="91681" y="4381"/>
                </a:lnTo>
                <a:lnTo>
                  <a:pt x="93345" y="8305"/>
                </a:lnTo>
                <a:lnTo>
                  <a:pt x="96494" y="6502"/>
                </a:lnTo>
                <a:lnTo>
                  <a:pt x="101549" y="4381"/>
                </a:lnTo>
                <a:lnTo>
                  <a:pt x="122053" y="4381"/>
                </a:lnTo>
                <a:lnTo>
                  <a:pt x="121712" y="3943"/>
                </a:lnTo>
                <a:lnTo>
                  <a:pt x="115396" y="903"/>
                </a:lnTo>
                <a:lnTo>
                  <a:pt x="108051" y="0"/>
                </a:lnTo>
                <a:close/>
              </a:path>
              <a:path w="392430" h="86995">
                <a:moveTo>
                  <a:pt x="165493" y="0"/>
                </a:moveTo>
                <a:lnTo>
                  <a:pt x="156400" y="0"/>
                </a:lnTo>
                <a:lnTo>
                  <a:pt x="150114" y="1562"/>
                </a:lnTo>
                <a:lnTo>
                  <a:pt x="145059" y="4267"/>
                </a:lnTo>
                <a:lnTo>
                  <a:pt x="145059" y="61595"/>
                </a:lnTo>
                <a:lnTo>
                  <a:pt x="151117" y="61595"/>
                </a:lnTo>
                <a:lnTo>
                  <a:pt x="151117" y="6616"/>
                </a:lnTo>
                <a:lnTo>
                  <a:pt x="154813" y="5041"/>
                </a:lnTo>
                <a:lnTo>
                  <a:pt x="157861" y="4152"/>
                </a:lnTo>
                <a:lnTo>
                  <a:pt x="178703" y="4152"/>
                </a:lnTo>
                <a:lnTo>
                  <a:pt x="175133" y="1657"/>
                </a:lnTo>
                <a:lnTo>
                  <a:pt x="165493" y="0"/>
                </a:lnTo>
                <a:close/>
              </a:path>
              <a:path w="392430" h="86995">
                <a:moveTo>
                  <a:pt x="178703" y="4152"/>
                </a:moveTo>
                <a:lnTo>
                  <a:pt x="176593" y="4152"/>
                </a:lnTo>
                <a:lnTo>
                  <a:pt x="179070" y="11341"/>
                </a:lnTo>
                <a:lnTo>
                  <a:pt x="179070" y="61595"/>
                </a:lnTo>
                <a:lnTo>
                  <a:pt x="185115" y="61595"/>
                </a:lnTo>
                <a:lnTo>
                  <a:pt x="185115" y="17284"/>
                </a:lnTo>
                <a:lnTo>
                  <a:pt x="184240" y="11455"/>
                </a:lnTo>
                <a:lnTo>
                  <a:pt x="181148" y="5861"/>
                </a:lnTo>
                <a:lnTo>
                  <a:pt x="178703" y="4152"/>
                </a:lnTo>
                <a:close/>
              </a:path>
              <a:path w="392430" h="86995">
                <a:moveTo>
                  <a:pt x="233013" y="4381"/>
                </a:moveTo>
                <a:lnTo>
                  <a:pt x="226644" y="4381"/>
                </a:lnTo>
                <a:lnTo>
                  <a:pt x="233045" y="7416"/>
                </a:lnTo>
                <a:lnTo>
                  <a:pt x="233045" y="22440"/>
                </a:lnTo>
                <a:lnTo>
                  <a:pt x="219760" y="24566"/>
                </a:lnTo>
                <a:lnTo>
                  <a:pt x="209032" y="28597"/>
                </a:lnTo>
                <a:lnTo>
                  <a:pt x="201862" y="35299"/>
                </a:lnTo>
                <a:lnTo>
                  <a:pt x="199250" y="45440"/>
                </a:lnTo>
                <a:lnTo>
                  <a:pt x="200482" y="52451"/>
                </a:lnTo>
                <a:lnTo>
                  <a:pt x="204303" y="57918"/>
                </a:lnTo>
                <a:lnTo>
                  <a:pt x="210903" y="61471"/>
                </a:lnTo>
                <a:lnTo>
                  <a:pt x="220472" y="62738"/>
                </a:lnTo>
                <a:lnTo>
                  <a:pt x="227977" y="62738"/>
                </a:lnTo>
                <a:lnTo>
                  <a:pt x="234391" y="61036"/>
                </a:lnTo>
                <a:lnTo>
                  <a:pt x="237813" y="59016"/>
                </a:lnTo>
                <a:lnTo>
                  <a:pt x="211264" y="59016"/>
                </a:lnTo>
                <a:lnTo>
                  <a:pt x="205206" y="55092"/>
                </a:lnTo>
                <a:lnTo>
                  <a:pt x="205206" y="45440"/>
                </a:lnTo>
                <a:lnTo>
                  <a:pt x="207061" y="37011"/>
                </a:lnTo>
                <a:lnTo>
                  <a:pt x="212472" y="31527"/>
                </a:lnTo>
                <a:lnTo>
                  <a:pt x="221210" y="28149"/>
                </a:lnTo>
                <a:lnTo>
                  <a:pt x="233045" y="26035"/>
                </a:lnTo>
                <a:lnTo>
                  <a:pt x="238760" y="26035"/>
                </a:lnTo>
                <a:lnTo>
                  <a:pt x="238760" y="18402"/>
                </a:lnTo>
                <a:lnTo>
                  <a:pt x="237094" y="9611"/>
                </a:lnTo>
                <a:lnTo>
                  <a:pt x="233013" y="4381"/>
                </a:lnTo>
                <a:close/>
              </a:path>
              <a:path w="392430" h="86995">
                <a:moveTo>
                  <a:pt x="238760" y="26035"/>
                </a:moveTo>
                <a:lnTo>
                  <a:pt x="233045" y="26035"/>
                </a:lnTo>
                <a:lnTo>
                  <a:pt x="233045" y="56540"/>
                </a:lnTo>
                <a:lnTo>
                  <a:pt x="230136" y="58115"/>
                </a:lnTo>
                <a:lnTo>
                  <a:pt x="225628" y="59016"/>
                </a:lnTo>
                <a:lnTo>
                  <a:pt x="237813" y="59016"/>
                </a:lnTo>
                <a:lnTo>
                  <a:pt x="238760" y="58458"/>
                </a:lnTo>
                <a:lnTo>
                  <a:pt x="238760" y="26035"/>
                </a:lnTo>
                <a:close/>
              </a:path>
              <a:path w="392430" h="86995">
                <a:moveTo>
                  <a:pt x="219011" y="0"/>
                </a:moveTo>
                <a:lnTo>
                  <a:pt x="212051" y="0"/>
                </a:lnTo>
                <a:lnTo>
                  <a:pt x="205765" y="2590"/>
                </a:lnTo>
                <a:lnTo>
                  <a:pt x="202628" y="4381"/>
                </a:lnTo>
                <a:lnTo>
                  <a:pt x="204317" y="8305"/>
                </a:lnTo>
                <a:lnTo>
                  <a:pt x="207454" y="6502"/>
                </a:lnTo>
                <a:lnTo>
                  <a:pt x="212509" y="4381"/>
                </a:lnTo>
                <a:lnTo>
                  <a:pt x="233013" y="4381"/>
                </a:lnTo>
                <a:lnTo>
                  <a:pt x="232671" y="3943"/>
                </a:lnTo>
                <a:lnTo>
                  <a:pt x="226356" y="903"/>
                </a:lnTo>
                <a:lnTo>
                  <a:pt x="219011" y="0"/>
                </a:lnTo>
                <a:close/>
              </a:path>
              <a:path w="392430" h="86995">
                <a:moveTo>
                  <a:pt x="259397" y="78663"/>
                </a:moveTo>
                <a:lnTo>
                  <a:pt x="257048" y="82931"/>
                </a:lnTo>
                <a:lnTo>
                  <a:pt x="260731" y="85293"/>
                </a:lnTo>
                <a:lnTo>
                  <a:pt x="266471" y="86855"/>
                </a:lnTo>
                <a:lnTo>
                  <a:pt x="273875" y="86855"/>
                </a:lnTo>
                <a:lnTo>
                  <a:pt x="283111" y="85176"/>
                </a:lnTo>
                <a:lnTo>
                  <a:pt x="287246" y="82257"/>
                </a:lnTo>
                <a:lnTo>
                  <a:pt x="267589" y="82257"/>
                </a:lnTo>
                <a:lnTo>
                  <a:pt x="262432" y="80467"/>
                </a:lnTo>
                <a:lnTo>
                  <a:pt x="259397" y="78663"/>
                </a:lnTo>
                <a:close/>
              </a:path>
              <a:path w="392430" h="86995">
                <a:moveTo>
                  <a:pt x="295402" y="59461"/>
                </a:moveTo>
                <a:lnTo>
                  <a:pt x="289572" y="59461"/>
                </a:lnTo>
                <a:lnTo>
                  <a:pt x="289572" y="74409"/>
                </a:lnTo>
                <a:lnTo>
                  <a:pt x="284861" y="82257"/>
                </a:lnTo>
                <a:lnTo>
                  <a:pt x="287246" y="82257"/>
                </a:lnTo>
                <a:lnTo>
                  <a:pt x="289858" y="80414"/>
                </a:lnTo>
                <a:lnTo>
                  <a:pt x="293995" y="72983"/>
                </a:lnTo>
                <a:lnTo>
                  <a:pt x="295402" y="63296"/>
                </a:lnTo>
                <a:lnTo>
                  <a:pt x="295402" y="59461"/>
                </a:lnTo>
                <a:close/>
              </a:path>
              <a:path w="392430" h="86995">
                <a:moveTo>
                  <a:pt x="287108" y="0"/>
                </a:moveTo>
                <a:lnTo>
                  <a:pt x="279273" y="0"/>
                </a:lnTo>
                <a:lnTo>
                  <a:pt x="268107" y="2399"/>
                </a:lnTo>
                <a:lnTo>
                  <a:pt x="260061" y="9093"/>
                </a:lnTo>
                <a:lnTo>
                  <a:pt x="255191" y="19320"/>
                </a:lnTo>
                <a:lnTo>
                  <a:pt x="253555" y="32321"/>
                </a:lnTo>
                <a:lnTo>
                  <a:pt x="255152" y="44844"/>
                </a:lnTo>
                <a:lnTo>
                  <a:pt x="259749" y="54354"/>
                </a:lnTo>
                <a:lnTo>
                  <a:pt x="267057" y="60394"/>
                </a:lnTo>
                <a:lnTo>
                  <a:pt x="276783" y="62509"/>
                </a:lnTo>
                <a:lnTo>
                  <a:pt x="282168" y="62509"/>
                </a:lnTo>
                <a:lnTo>
                  <a:pt x="286778" y="61252"/>
                </a:lnTo>
                <a:lnTo>
                  <a:pt x="289572" y="59461"/>
                </a:lnTo>
                <a:lnTo>
                  <a:pt x="295402" y="59461"/>
                </a:lnTo>
                <a:lnTo>
                  <a:pt x="295402" y="58572"/>
                </a:lnTo>
                <a:lnTo>
                  <a:pt x="278358" y="58572"/>
                </a:lnTo>
                <a:lnTo>
                  <a:pt x="269943" y="56774"/>
                </a:lnTo>
                <a:lnTo>
                  <a:pt x="264109" y="51590"/>
                </a:lnTo>
                <a:lnTo>
                  <a:pt x="260713" y="43334"/>
                </a:lnTo>
                <a:lnTo>
                  <a:pt x="259613" y="32321"/>
                </a:lnTo>
                <a:lnTo>
                  <a:pt x="260759" y="20764"/>
                </a:lnTo>
                <a:lnTo>
                  <a:pt x="264315" y="11757"/>
                </a:lnTo>
                <a:lnTo>
                  <a:pt x="270457" y="5907"/>
                </a:lnTo>
                <a:lnTo>
                  <a:pt x="279361" y="3822"/>
                </a:lnTo>
                <a:lnTo>
                  <a:pt x="295076" y="3822"/>
                </a:lnTo>
                <a:lnTo>
                  <a:pt x="292379" y="2032"/>
                </a:lnTo>
                <a:lnTo>
                  <a:pt x="287108" y="0"/>
                </a:lnTo>
                <a:close/>
              </a:path>
              <a:path w="392430" h="86995">
                <a:moveTo>
                  <a:pt x="295076" y="3822"/>
                </a:moveTo>
                <a:lnTo>
                  <a:pt x="283400" y="3822"/>
                </a:lnTo>
                <a:lnTo>
                  <a:pt x="287007" y="4381"/>
                </a:lnTo>
                <a:lnTo>
                  <a:pt x="289572" y="5842"/>
                </a:lnTo>
                <a:lnTo>
                  <a:pt x="289572" y="55651"/>
                </a:lnTo>
                <a:lnTo>
                  <a:pt x="286893" y="57327"/>
                </a:lnTo>
                <a:lnTo>
                  <a:pt x="282841" y="58572"/>
                </a:lnTo>
                <a:lnTo>
                  <a:pt x="295402" y="58572"/>
                </a:lnTo>
                <a:lnTo>
                  <a:pt x="295402" y="4038"/>
                </a:lnTo>
                <a:lnTo>
                  <a:pt x="295076" y="3822"/>
                </a:lnTo>
                <a:close/>
              </a:path>
              <a:path w="392430" h="86995">
                <a:moveTo>
                  <a:pt x="333121" y="0"/>
                </a:moveTo>
                <a:lnTo>
                  <a:pt x="324190" y="1875"/>
                </a:lnTo>
                <a:lnTo>
                  <a:pt x="316914" y="7599"/>
                </a:lnTo>
                <a:lnTo>
                  <a:pt x="312016" y="17321"/>
                </a:lnTo>
                <a:lnTo>
                  <a:pt x="310222" y="31191"/>
                </a:lnTo>
                <a:lnTo>
                  <a:pt x="312220" y="45684"/>
                </a:lnTo>
                <a:lnTo>
                  <a:pt x="317709" y="55465"/>
                </a:lnTo>
                <a:lnTo>
                  <a:pt x="325932" y="60996"/>
                </a:lnTo>
                <a:lnTo>
                  <a:pt x="336130" y="62738"/>
                </a:lnTo>
                <a:lnTo>
                  <a:pt x="343306" y="62738"/>
                </a:lnTo>
                <a:lnTo>
                  <a:pt x="349377" y="60807"/>
                </a:lnTo>
                <a:lnTo>
                  <a:pt x="352628" y="58801"/>
                </a:lnTo>
                <a:lnTo>
                  <a:pt x="352281" y="58000"/>
                </a:lnTo>
                <a:lnTo>
                  <a:pt x="336257" y="58000"/>
                </a:lnTo>
                <a:lnTo>
                  <a:pt x="328141" y="56505"/>
                </a:lnTo>
                <a:lnTo>
                  <a:pt x="321930" y="52012"/>
                </a:lnTo>
                <a:lnTo>
                  <a:pt x="317803" y="44509"/>
                </a:lnTo>
                <a:lnTo>
                  <a:pt x="315937" y="33985"/>
                </a:lnTo>
                <a:lnTo>
                  <a:pt x="341108" y="30289"/>
                </a:lnTo>
                <a:lnTo>
                  <a:pt x="315849" y="30289"/>
                </a:lnTo>
                <a:lnTo>
                  <a:pt x="317170" y="18499"/>
                </a:lnTo>
                <a:lnTo>
                  <a:pt x="320802" y="10490"/>
                </a:lnTo>
                <a:lnTo>
                  <a:pt x="326243" y="5929"/>
                </a:lnTo>
                <a:lnTo>
                  <a:pt x="332994" y="4483"/>
                </a:lnTo>
                <a:lnTo>
                  <a:pt x="345924" y="4483"/>
                </a:lnTo>
                <a:lnTo>
                  <a:pt x="341990" y="1595"/>
                </a:lnTo>
                <a:lnTo>
                  <a:pt x="333121" y="0"/>
                </a:lnTo>
                <a:close/>
              </a:path>
              <a:path w="392430" h="86995">
                <a:moveTo>
                  <a:pt x="350723" y="54406"/>
                </a:moveTo>
                <a:lnTo>
                  <a:pt x="347687" y="56210"/>
                </a:lnTo>
                <a:lnTo>
                  <a:pt x="342976" y="58000"/>
                </a:lnTo>
                <a:lnTo>
                  <a:pt x="352281" y="58000"/>
                </a:lnTo>
                <a:lnTo>
                  <a:pt x="350723" y="54406"/>
                </a:lnTo>
                <a:close/>
              </a:path>
              <a:path w="392430" h="86995">
                <a:moveTo>
                  <a:pt x="345924" y="4483"/>
                </a:moveTo>
                <a:lnTo>
                  <a:pt x="332994" y="4483"/>
                </a:lnTo>
                <a:lnTo>
                  <a:pt x="339588" y="5596"/>
                </a:lnTo>
                <a:lnTo>
                  <a:pt x="344574" y="9183"/>
                </a:lnTo>
                <a:lnTo>
                  <a:pt x="347729" y="15611"/>
                </a:lnTo>
                <a:lnTo>
                  <a:pt x="348830" y="25247"/>
                </a:lnTo>
                <a:lnTo>
                  <a:pt x="315849" y="30289"/>
                </a:lnTo>
                <a:lnTo>
                  <a:pt x="341108" y="30289"/>
                </a:lnTo>
                <a:lnTo>
                  <a:pt x="354774" y="28282"/>
                </a:lnTo>
                <a:lnTo>
                  <a:pt x="353219" y="15392"/>
                </a:lnTo>
                <a:lnTo>
                  <a:pt x="348824" y="6611"/>
                </a:lnTo>
                <a:lnTo>
                  <a:pt x="345924" y="4483"/>
                </a:lnTo>
                <a:close/>
              </a:path>
              <a:path w="392430" h="86995">
                <a:moveTo>
                  <a:pt x="392353" y="0"/>
                </a:moveTo>
                <a:lnTo>
                  <a:pt x="379120" y="0"/>
                </a:lnTo>
                <a:lnTo>
                  <a:pt x="375056" y="1460"/>
                </a:lnTo>
                <a:lnTo>
                  <a:pt x="369570" y="4267"/>
                </a:lnTo>
                <a:lnTo>
                  <a:pt x="369570" y="61595"/>
                </a:lnTo>
                <a:lnTo>
                  <a:pt x="375627" y="61595"/>
                </a:lnTo>
                <a:lnTo>
                  <a:pt x="375627" y="6959"/>
                </a:lnTo>
                <a:lnTo>
                  <a:pt x="378993" y="4483"/>
                </a:lnTo>
                <a:lnTo>
                  <a:pt x="385279" y="3822"/>
                </a:lnTo>
                <a:lnTo>
                  <a:pt x="391045" y="3822"/>
                </a:lnTo>
                <a:lnTo>
                  <a:pt x="392353" y="0"/>
                </a:lnTo>
                <a:close/>
              </a:path>
              <a:path w="392430" h="86995">
                <a:moveTo>
                  <a:pt x="391045" y="3822"/>
                </a:moveTo>
                <a:lnTo>
                  <a:pt x="385279" y="3822"/>
                </a:lnTo>
                <a:lnTo>
                  <a:pt x="390550" y="5270"/>
                </a:lnTo>
                <a:lnTo>
                  <a:pt x="391045" y="3822"/>
                </a:lnTo>
                <a:close/>
              </a:path>
            </a:pathLst>
          </a:custGeom>
          <a:solidFill>
            <a:srgbClr val="FFFFFF"/>
          </a:solidFill>
          <a:ln w="9525">
            <a:noFill/>
            <a:round/>
            <a:headEnd/>
            <a:tailEnd/>
          </a:ln>
        </p:spPr>
        <p:txBody>
          <a:bodyPr lIns="0" tIns="0" rIns="0" bIns="0"/>
          <a:lstStyle/>
          <a:p>
            <a:pPr eaLnBrk="0" hangingPunct="0"/>
            <a:endParaRPr lang="en-US"/>
          </a:p>
        </p:txBody>
      </p:sp>
      <p:sp>
        <p:nvSpPr>
          <p:cNvPr id="5138" name="object 21"/>
          <p:cNvSpPr>
            <a:spLocks/>
          </p:cNvSpPr>
          <p:nvPr/>
        </p:nvSpPr>
        <p:spPr bwMode="auto">
          <a:xfrm>
            <a:off x="1666875" y="171450"/>
            <a:ext cx="122238" cy="144463"/>
          </a:xfrm>
          <a:custGeom>
            <a:avLst/>
            <a:gdLst>
              <a:gd name="T0" fmla="*/ 44053 w 122555"/>
              <a:gd name="T1" fmla="*/ 0 h 144145"/>
              <a:gd name="T2" fmla="*/ 19380 w 122555"/>
              <a:gd name="T3" fmla="*/ 7364 h 144145"/>
              <a:gd name="T4" fmla="*/ 567 w 122555"/>
              <a:gd name="T5" fmla="*/ 76796 h 144145"/>
              <a:gd name="T6" fmla="*/ 0 w 122555"/>
              <a:gd name="T7" fmla="*/ 97605 h 144145"/>
              <a:gd name="T8" fmla="*/ 193 w 122555"/>
              <a:gd name="T9" fmla="*/ 103861 h 144145"/>
              <a:gd name="T10" fmla="*/ 193 w 122555"/>
              <a:gd name="T11" fmla="*/ 217494 h 144145"/>
              <a:gd name="T12" fmla="*/ 22929 w 122555"/>
              <a:gd name="T13" fmla="*/ 217494 h 144145"/>
              <a:gd name="T14" fmla="*/ 22929 w 122555"/>
              <a:gd name="T15" fmla="*/ 87291 h 144145"/>
              <a:gd name="T16" fmla="*/ 23766 w 122555"/>
              <a:gd name="T17" fmla="*/ 76364 h 144145"/>
              <a:gd name="T18" fmla="*/ 25369 w 122555"/>
              <a:gd name="T19" fmla="*/ 68709 h 144145"/>
              <a:gd name="T20" fmla="*/ 27843 w 122555"/>
              <a:gd name="T21" fmla="*/ 57297 h 144145"/>
              <a:gd name="T22" fmla="*/ 32052 w 122555"/>
              <a:gd name="T23" fmla="*/ 53103 h 144145"/>
              <a:gd name="T24" fmla="*/ 72862 w 122555"/>
              <a:gd name="T25" fmla="*/ 53103 h 144145"/>
              <a:gd name="T26" fmla="*/ 71293 w 122555"/>
              <a:gd name="T27" fmla="*/ 42708 h 144145"/>
              <a:gd name="T28" fmla="*/ 64396 w 122555"/>
              <a:gd name="T29" fmla="*/ 18478 h 144145"/>
              <a:gd name="T30" fmla="*/ 55051 w 122555"/>
              <a:gd name="T31" fmla="*/ 5137 h 144145"/>
              <a:gd name="T32" fmla="*/ 44053 w 122555"/>
              <a:gd name="T33" fmla="*/ 0 h 144145"/>
              <a:gd name="T34" fmla="*/ 72862 w 122555"/>
              <a:gd name="T35" fmla="*/ 53103 h 144145"/>
              <a:gd name="T36" fmla="*/ 43383 w 122555"/>
              <a:gd name="T37" fmla="*/ 53103 h 144145"/>
              <a:gd name="T38" fmla="*/ 47613 w 122555"/>
              <a:gd name="T39" fmla="*/ 57297 h 144145"/>
              <a:gd name="T40" fmla="*/ 50058 w 122555"/>
              <a:gd name="T41" fmla="*/ 68745 h 144145"/>
              <a:gd name="T42" fmla="*/ 51649 w 122555"/>
              <a:gd name="T43" fmla="*/ 76364 h 144145"/>
              <a:gd name="T44" fmla="*/ 52504 w 122555"/>
              <a:gd name="T45" fmla="*/ 87291 h 144145"/>
              <a:gd name="T46" fmla="*/ 52505 w 122555"/>
              <a:gd name="T47" fmla="*/ 217494 h 144145"/>
              <a:gd name="T48" fmla="*/ 75310 w 122555"/>
              <a:gd name="T49" fmla="*/ 217494 h 144145"/>
              <a:gd name="T50" fmla="*/ 75251 w 122555"/>
              <a:gd name="T51" fmla="*/ 94041 h 144145"/>
              <a:gd name="T52" fmla="*/ 75061 w 122555"/>
              <a:gd name="T53" fmla="*/ 81949 h 144145"/>
              <a:gd name="T54" fmla="*/ 74317 w 122555"/>
              <a:gd name="T55" fmla="*/ 67550 h 144145"/>
              <a:gd name="T56" fmla="*/ 73065 w 122555"/>
              <a:gd name="T57" fmla="*/ 54460 h 144145"/>
              <a:gd name="T58" fmla="*/ 72862 w 122555"/>
              <a:gd name="T59" fmla="*/ 53103 h 1441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22555"/>
              <a:gd name="T91" fmla="*/ 0 h 144145"/>
              <a:gd name="T92" fmla="*/ 122555 w 122555"/>
              <a:gd name="T93" fmla="*/ 144145 h 1441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22555" h="144145">
                <a:moveTo>
                  <a:pt x="71498" y="0"/>
                </a:moveTo>
                <a:lnTo>
                  <a:pt x="31452" y="4878"/>
                </a:lnTo>
                <a:lnTo>
                  <a:pt x="930" y="50864"/>
                </a:lnTo>
                <a:lnTo>
                  <a:pt x="0" y="64643"/>
                </a:lnTo>
                <a:lnTo>
                  <a:pt x="194" y="68784"/>
                </a:lnTo>
                <a:lnTo>
                  <a:pt x="194" y="144044"/>
                </a:lnTo>
                <a:lnTo>
                  <a:pt x="37214" y="144044"/>
                </a:lnTo>
                <a:lnTo>
                  <a:pt x="37214" y="57811"/>
                </a:lnTo>
                <a:lnTo>
                  <a:pt x="38573" y="50572"/>
                </a:lnTo>
                <a:lnTo>
                  <a:pt x="41176" y="45505"/>
                </a:lnTo>
                <a:lnTo>
                  <a:pt x="45190" y="37948"/>
                </a:lnTo>
                <a:lnTo>
                  <a:pt x="52022" y="35167"/>
                </a:lnTo>
                <a:lnTo>
                  <a:pt x="118252" y="35167"/>
                </a:lnTo>
                <a:lnTo>
                  <a:pt x="115713" y="28283"/>
                </a:lnTo>
                <a:lnTo>
                  <a:pt x="104518" y="12240"/>
                </a:lnTo>
                <a:lnTo>
                  <a:pt x="89352" y="3399"/>
                </a:lnTo>
                <a:lnTo>
                  <a:pt x="71498" y="0"/>
                </a:lnTo>
                <a:close/>
              </a:path>
              <a:path w="122555" h="144145">
                <a:moveTo>
                  <a:pt x="118252" y="35167"/>
                </a:moveTo>
                <a:lnTo>
                  <a:pt x="70412" y="35167"/>
                </a:lnTo>
                <a:lnTo>
                  <a:pt x="77270" y="37948"/>
                </a:lnTo>
                <a:lnTo>
                  <a:pt x="81245" y="45530"/>
                </a:lnTo>
                <a:lnTo>
                  <a:pt x="83829" y="50572"/>
                </a:lnTo>
                <a:lnTo>
                  <a:pt x="85218" y="57811"/>
                </a:lnTo>
                <a:lnTo>
                  <a:pt x="85220" y="144044"/>
                </a:lnTo>
                <a:lnTo>
                  <a:pt x="122228" y="144044"/>
                </a:lnTo>
                <a:lnTo>
                  <a:pt x="122137" y="62281"/>
                </a:lnTo>
                <a:lnTo>
                  <a:pt x="121828" y="54272"/>
                </a:lnTo>
                <a:lnTo>
                  <a:pt x="120618" y="44739"/>
                </a:lnTo>
                <a:lnTo>
                  <a:pt x="118585" y="36068"/>
                </a:lnTo>
                <a:lnTo>
                  <a:pt x="118252" y="35167"/>
                </a:lnTo>
                <a:close/>
              </a:path>
            </a:pathLst>
          </a:custGeom>
          <a:solidFill>
            <a:srgbClr val="FFFFFF"/>
          </a:solidFill>
          <a:ln w="9525">
            <a:noFill/>
            <a:round/>
            <a:headEnd/>
            <a:tailEnd/>
          </a:ln>
        </p:spPr>
        <p:txBody>
          <a:bodyPr lIns="0" tIns="0" rIns="0" bIns="0"/>
          <a:lstStyle/>
          <a:p>
            <a:pPr eaLnBrk="0" hangingPunct="0"/>
            <a:endParaRPr lang="en-US"/>
          </a:p>
        </p:txBody>
      </p:sp>
      <p:sp>
        <p:nvSpPr>
          <p:cNvPr id="5139" name="object 22"/>
          <p:cNvSpPr>
            <a:spLocks/>
          </p:cNvSpPr>
          <p:nvPr/>
        </p:nvSpPr>
        <p:spPr bwMode="auto">
          <a:xfrm>
            <a:off x="1936750" y="171450"/>
            <a:ext cx="61913" cy="144463"/>
          </a:xfrm>
          <a:custGeom>
            <a:avLst/>
            <a:gdLst>
              <a:gd name="T0" fmla="*/ 18558 w 62230"/>
              <a:gd name="T1" fmla="*/ 0 h 144779"/>
              <a:gd name="T2" fmla="*/ 2527 w 62230"/>
              <a:gd name="T3" fmla="*/ 15171 h 144779"/>
              <a:gd name="T4" fmla="*/ 0 w 62230"/>
              <a:gd name="T5" fmla="*/ 95932 h 144779"/>
              <a:gd name="T6" fmla="*/ 14236 w 62230"/>
              <a:gd name="T7" fmla="*/ 95932 h 144779"/>
              <a:gd name="T8" fmla="*/ 14236 w 62230"/>
              <a:gd name="T9" fmla="*/ 45319 h 144779"/>
              <a:gd name="T10" fmla="*/ 14868 w 62230"/>
              <a:gd name="T11" fmla="*/ 35143 h 144779"/>
              <a:gd name="T12" fmla="*/ 16664 w 62230"/>
              <a:gd name="T13" fmla="*/ 28562 h 144779"/>
              <a:gd name="T14" fmla="*/ 19504 w 62230"/>
              <a:gd name="T15" fmla="*/ 25026 h 144779"/>
              <a:gd name="T16" fmla="*/ 23260 w 62230"/>
              <a:gd name="T17" fmla="*/ 23966 h 144779"/>
              <a:gd name="T18" fmla="*/ 23738 w 62230"/>
              <a:gd name="T19" fmla="*/ 23966 h 144779"/>
              <a:gd name="T20" fmla="*/ 23738 w 62230"/>
              <a:gd name="T21" fmla="*/ 125 h 144779"/>
              <a:gd name="T22" fmla="*/ 18558 w 62230"/>
              <a:gd name="T23" fmla="*/ 0 h 144779"/>
              <a:gd name="T24" fmla="*/ 23738 w 62230"/>
              <a:gd name="T25" fmla="*/ 23966 h 144779"/>
              <a:gd name="T26" fmla="*/ 23260 w 62230"/>
              <a:gd name="T27" fmla="*/ 23966 h 144779"/>
              <a:gd name="T28" fmla="*/ 23738 w 62230"/>
              <a:gd name="T29" fmla="*/ 23994 h 144779"/>
              <a:gd name="T30" fmla="*/ 23738 w 62230"/>
              <a:gd name="T31" fmla="*/ 23966 h 1447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2230"/>
              <a:gd name="T49" fmla="*/ 0 h 144779"/>
              <a:gd name="T50" fmla="*/ 62230 w 62230"/>
              <a:gd name="T51" fmla="*/ 144779 h 1447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2230" h="144779">
                <a:moveTo>
                  <a:pt x="48221" y="0"/>
                </a:moveTo>
                <a:lnTo>
                  <a:pt x="6563" y="22828"/>
                </a:lnTo>
                <a:lnTo>
                  <a:pt x="0" y="144359"/>
                </a:lnTo>
                <a:lnTo>
                  <a:pt x="37007" y="144359"/>
                </a:lnTo>
                <a:lnTo>
                  <a:pt x="37007" y="68197"/>
                </a:lnTo>
                <a:lnTo>
                  <a:pt x="38634" y="52879"/>
                </a:lnTo>
                <a:lnTo>
                  <a:pt x="43300" y="42978"/>
                </a:lnTo>
                <a:lnTo>
                  <a:pt x="50680" y="37654"/>
                </a:lnTo>
                <a:lnTo>
                  <a:pt x="60452" y="36066"/>
                </a:lnTo>
                <a:lnTo>
                  <a:pt x="61696" y="36066"/>
                </a:lnTo>
                <a:lnTo>
                  <a:pt x="61696" y="125"/>
                </a:lnTo>
                <a:lnTo>
                  <a:pt x="48221" y="0"/>
                </a:lnTo>
                <a:close/>
              </a:path>
              <a:path w="62230" h="144779">
                <a:moveTo>
                  <a:pt x="61696" y="36066"/>
                </a:moveTo>
                <a:lnTo>
                  <a:pt x="60452" y="36066"/>
                </a:lnTo>
                <a:lnTo>
                  <a:pt x="61696" y="36104"/>
                </a:lnTo>
                <a:lnTo>
                  <a:pt x="61696" y="36066"/>
                </a:lnTo>
                <a:close/>
              </a:path>
            </a:pathLst>
          </a:custGeom>
          <a:solidFill>
            <a:srgbClr val="FFFFFF"/>
          </a:solidFill>
          <a:ln w="9525">
            <a:noFill/>
            <a:round/>
            <a:headEnd/>
            <a:tailEnd/>
          </a:ln>
        </p:spPr>
        <p:txBody>
          <a:bodyPr lIns="0" tIns="0" rIns="0" bIns="0"/>
          <a:lstStyle/>
          <a:p>
            <a:pPr eaLnBrk="0" hangingPunct="0"/>
            <a:endParaRPr lang="en-US"/>
          </a:p>
        </p:txBody>
      </p:sp>
      <p:sp>
        <p:nvSpPr>
          <p:cNvPr id="5140" name="object 23"/>
          <p:cNvSpPr>
            <a:spLocks/>
          </p:cNvSpPr>
          <p:nvPr/>
        </p:nvSpPr>
        <p:spPr bwMode="auto">
          <a:xfrm>
            <a:off x="4232275" y="136525"/>
            <a:ext cx="130175" cy="246063"/>
          </a:xfrm>
          <a:custGeom>
            <a:avLst/>
            <a:gdLst>
              <a:gd name="T0" fmla="*/ 21796 w 129539"/>
              <a:gd name="T1" fmla="*/ 0 h 246379"/>
              <a:gd name="T2" fmla="*/ 61258 w 129539"/>
              <a:gd name="T3" fmla="*/ 15303 h 246379"/>
              <a:gd name="T4" fmla="*/ 81412 w 129539"/>
              <a:gd name="T5" fmla="*/ 34128 h 246379"/>
              <a:gd name="T6" fmla="*/ 79684 w 129539"/>
              <a:gd name="T7" fmla="*/ 56936 h 246379"/>
              <a:gd name="T8" fmla="*/ 53510 w 129539"/>
              <a:gd name="T9" fmla="*/ 84196 h 246379"/>
              <a:gd name="T10" fmla="*/ 18980 w 129539"/>
              <a:gd name="T11" fmla="*/ 109701 h 246379"/>
              <a:gd name="T12" fmla="*/ 0 w 129539"/>
              <a:gd name="T13" fmla="*/ 133147 h 246379"/>
              <a:gd name="T14" fmla="*/ 1945 w 129539"/>
              <a:gd name="T15" fmla="*/ 154264 h 246379"/>
              <a:gd name="T16" fmla="*/ 30232 w 129539"/>
              <a:gd name="T17" fmla="*/ 172789 h 246379"/>
              <a:gd name="T18" fmla="*/ 81491 w 129539"/>
              <a:gd name="T19" fmla="*/ 187760 h 246379"/>
              <a:gd name="T20" fmla="*/ 137612 w 129539"/>
              <a:gd name="T21" fmla="*/ 193706 h 246379"/>
              <a:gd name="T22" fmla="*/ 195363 w 129539"/>
              <a:gd name="T23" fmla="*/ 190859 h 246379"/>
              <a:gd name="T24" fmla="*/ 251538 w 129539"/>
              <a:gd name="T25" fmla="*/ 179403 h 246379"/>
              <a:gd name="T26" fmla="*/ 278946 w 129539"/>
              <a:gd name="T27" fmla="*/ 168215 h 246379"/>
              <a:gd name="T28" fmla="*/ 197653 w 129539"/>
              <a:gd name="T29" fmla="*/ 168215 h 246379"/>
              <a:gd name="T30" fmla="*/ 161532 w 129539"/>
              <a:gd name="T31" fmla="*/ 167461 h 246379"/>
              <a:gd name="T32" fmla="*/ 96037 w 129539"/>
              <a:gd name="T33" fmla="*/ 144414 h 246379"/>
              <a:gd name="T34" fmla="*/ 95008 w 129539"/>
              <a:gd name="T35" fmla="*/ 130839 h 246379"/>
              <a:gd name="T36" fmla="*/ 101293 w 129539"/>
              <a:gd name="T37" fmla="*/ 123432 h 246379"/>
              <a:gd name="T38" fmla="*/ 112535 w 129539"/>
              <a:gd name="T39" fmla="*/ 116156 h 246379"/>
              <a:gd name="T40" fmla="*/ 128166 w 129539"/>
              <a:gd name="T41" fmla="*/ 109158 h 246379"/>
              <a:gd name="T42" fmla="*/ 147783 w 129539"/>
              <a:gd name="T43" fmla="*/ 102418 h 246379"/>
              <a:gd name="T44" fmla="*/ 174917 w 129539"/>
              <a:gd name="T45" fmla="*/ 93403 h 246379"/>
              <a:gd name="T46" fmla="*/ 195209 w 129539"/>
              <a:gd name="T47" fmla="*/ 84487 h 246379"/>
              <a:gd name="T48" fmla="*/ 209250 w 129539"/>
              <a:gd name="T49" fmla="*/ 75666 h 246379"/>
              <a:gd name="T50" fmla="*/ 217647 w 129539"/>
              <a:gd name="T51" fmla="*/ 66918 h 246379"/>
              <a:gd name="T52" fmla="*/ 218908 w 129539"/>
              <a:gd name="T53" fmla="*/ 63300 h 246379"/>
              <a:gd name="T54" fmla="*/ 218622 w 129539"/>
              <a:gd name="T55" fmla="*/ 59793 h 246379"/>
              <a:gd name="T56" fmla="*/ 160608 w 129539"/>
              <a:gd name="T57" fmla="*/ 30364 h 246379"/>
              <a:gd name="T58" fmla="*/ 58858 w 129539"/>
              <a:gd name="T59" fmla="*/ 6655 h 246379"/>
              <a:gd name="T60" fmla="*/ 21796 w 129539"/>
              <a:gd name="T61" fmla="*/ 0 h 246379"/>
              <a:gd name="T62" fmla="*/ 295556 w 129539"/>
              <a:gd name="T63" fmla="*/ 86155 h 246379"/>
              <a:gd name="T64" fmla="*/ 298775 w 129539"/>
              <a:gd name="T65" fmla="*/ 101065 h 246379"/>
              <a:gd name="T66" fmla="*/ 298015 w 129539"/>
              <a:gd name="T67" fmla="*/ 116001 h 246379"/>
              <a:gd name="T68" fmla="*/ 291633 w 129539"/>
              <a:gd name="T69" fmla="*/ 130839 h 246379"/>
              <a:gd name="T70" fmla="*/ 277969 w 129539"/>
              <a:gd name="T71" fmla="*/ 145461 h 246379"/>
              <a:gd name="T72" fmla="*/ 255900 w 129539"/>
              <a:gd name="T73" fmla="*/ 157221 h 246379"/>
              <a:gd name="T74" fmla="*/ 229105 w 129539"/>
              <a:gd name="T75" fmla="*/ 164802 h 246379"/>
              <a:gd name="T76" fmla="*/ 197653 w 129539"/>
              <a:gd name="T77" fmla="*/ 168215 h 246379"/>
              <a:gd name="T78" fmla="*/ 278946 w 129539"/>
              <a:gd name="T79" fmla="*/ 168215 h 246379"/>
              <a:gd name="T80" fmla="*/ 299700 w 129539"/>
              <a:gd name="T81" fmla="*/ 159751 h 246379"/>
              <a:gd name="T82" fmla="*/ 323663 w 129539"/>
              <a:gd name="T83" fmla="*/ 136151 h 246379"/>
              <a:gd name="T84" fmla="*/ 322568 w 129539"/>
              <a:gd name="T85" fmla="*/ 110866 h 246379"/>
              <a:gd name="T86" fmla="*/ 295556 w 129539"/>
              <a:gd name="T87" fmla="*/ 86155 h 246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9539"/>
              <a:gd name="T133" fmla="*/ 0 h 246379"/>
              <a:gd name="T134" fmla="*/ 129539 w 129539"/>
              <a:gd name="T135" fmla="*/ 246379 h 246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9539" h="246379">
                <a:moveTo>
                  <a:pt x="8721" y="0"/>
                </a:moveTo>
                <a:lnTo>
                  <a:pt x="24516" y="19456"/>
                </a:lnTo>
                <a:lnTo>
                  <a:pt x="32581" y="43383"/>
                </a:lnTo>
                <a:lnTo>
                  <a:pt x="31888" y="72376"/>
                </a:lnTo>
                <a:lnTo>
                  <a:pt x="21409" y="107035"/>
                </a:lnTo>
                <a:lnTo>
                  <a:pt x="7595" y="139458"/>
                </a:lnTo>
                <a:lnTo>
                  <a:pt x="0" y="169257"/>
                </a:lnTo>
                <a:lnTo>
                  <a:pt x="781" y="196102"/>
                </a:lnTo>
                <a:lnTo>
                  <a:pt x="12099" y="219659"/>
                </a:lnTo>
                <a:lnTo>
                  <a:pt x="32605" y="238683"/>
                </a:lnTo>
                <a:lnTo>
                  <a:pt x="55064" y="246251"/>
                </a:lnTo>
                <a:lnTo>
                  <a:pt x="78179" y="242624"/>
                </a:lnTo>
                <a:lnTo>
                  <a:pt x="100657" y="228066"/>
                </a:lnTo>
                <a:lnTo>
                  <a:pt x="111623" y="213844"/>
                </a:lnTo>
                <a:lnTo>
                  <a:pt x="79092" y="213844"/>
                </a:lnTo>
                <a:lnTo>
                  <a:pt x="64639" y="212877"/>
                </a:lnTo>
                <a:lnTo>
                  <a:pt x="38436" y="183580"/>
                </a:lnTo>
                <a:lnTo>
                  <a:pt x="38017" y="166322"/>
                </a:lnTo>
                <a:lnTo>
                  <a:pt x="40534" y="156910"/>
                </a:lnTo>
                <a:lnTo>
                  <a:pt x="45034" y="147659"/>
                </a:lnTo>
                <a:lnTo>
                  <a:pt x="51290" y="138765"/>
                </a:lnTo>
                <a:lnTo>
                  <a:pt x="59140" y="130200"/>
                </a:lnTo>
                <a:lnTo>
                  <a:pt x="69993" y="118736"/>
                </a:lnTo>
                <a:lnTo>
                  <a:pt x="78112" y="107403"/>
                </a:lnTo>
                <a:lnTo>
                  <a:pt x="83734" y="96185"/>
                </a:lnTo>
                <a:lnTo>
                  <a:pt x="87093" y="85064"/>
                </a:lnTo>
                <a:lnTo>
                  <a:pt x="87601" y="80467"/>
                </a:lnTo>
                <a:lnTo>
                  <a:pt x="87487" y="76009"/>
                </a:lnTo>
                <a:lnTo>
                  <a:pt x="64271" y="38595"/>
                </a:lnTo>
                <a:lnTo>
                  <a:pt x="23555" y="8468"/>
                </a:lnTo>
                <a:lnTo>
                  <a:pt x="8721" y="0"/>
                </a:lnTo>
                <a:close/>
              </a:path>
              <a:path w="129539" h="246379">
                <a:moveTo>
                  <a:pt x="118271" y="109524"/>
                </a:moveTo>
                <a:lnTo>
                  <a:pt x="119556" y="128478"/>
                </a:lnTo>
                <a:lnTo>
                  <a:pt x="119254" y="147461"/>
                </a:lnTo>
                <a:lnTo>
                  <a:pt x="116702" y="166322"/>
                </a:lnTo>
                <a:lnTo>
                  <a:pt x="111236" y="184912"/>
                </a:lnTo>
                <a:lnTo>
                  <a:pt x="102398" y="199861"/>
                </a:lnTo>
                <a:lnTo>
                  <a:pt x="91681" y="209505"/>
                </a:lnTo>
                <a:lnTo>
                  <a:pt x="79092" y="213844"/>
                </a:lnTo>
                <a:lnTo>
                  <a:pt x="111623" y="213844"/>
                </a:lnTo>
                <a:lnTo>
                  <a:pt x="119925" y="203077"/>
                </a:lnTo>
                <a:lnTo>
                  <a:pt x="129514" y="173077"/>
                </a:lnTo>
                <a:lnTo>
                  <a:pt x="129078" y="140936"/>
                </a:lnTo>
                <a:lnTo>
                  <a:pt x="118271" y="109524"/>
                </a:lnTo>
                <a:close/>
              </a:path>
            </a:pathLst>
          </a:custGeom>
          <a:solidFill>
            <a:srgbClr val="EE7D23"/>
          </a:solidFill>
          <a:ln w="9525">
            <a:noFill/>
            <a:round/>
            <a:headEnd/>
            <a:tailEnd/>
          </a:ln>
        </p:spPr>
        <p:txBody>
          <a:bodyPr lIns="0" tIns="0" rIns="0" bIns="0"/>
          <a:lstStyle/>
          <a:p>
            <a:pPr eaLnBrk="0" hangingPunct="0"/>
            <a:endParaRPr lang="en-US"/>
          </a:p>
        </p:txBody>
      </p:sp>
      <p:sp>
        <p:nvSpPr>
          <p:cNvPr id="5141" name="object 24"/>
          <p:cNvSpPr>
            <a:spLocks/>
          </p:cNvSpPr>
          <p:nvPr/>
        </p:nvSpPr>
        <p:spPr bwMode="auto">
          <a:xfrm>
            <a:off x="4275138" y="201613"/>
            <a:ext cx="73025" cy="144462"/>
          </a:xfrm>
          <a:custGeom>
            <a:avLst/>
            <a:gdLst>
              <a:gd name="T0" fmla="*/ 242224 w 72389"/>
              <a:gd name="T1" fmla="*/ 0 h 144145"/>
              <a:gd name="T2" fmla="*/ 251406 w 72389"/>
              <a:gd name="T3" fmla="*/ 23359 h 144145"/>
              <a:gd name="T4" fmla="*/ 242380 w 72389"/>
              <a:gd name="T5" fmla="*/ 45911 h 144145"/>
              <a:gd name="T6" fmla="*/ 212127 w 72389"/>
              <a:gd name="T7" fmla="*/ 67529 h 144145"/>
              <a:gd name="T8" fmla="*/ 157664 w 72389"/>
              <a:gd name="T9" fmla="*/ 88075 h 144145"/>
              <a:gd name="T10" fmla="*/ 115601 w 72389"/>
              <a:gd name="T11" fmla="*/ 99672 h 144145"/>
              <a:gd name="T12" fmla="*/ 78462 w 72389"/>
              <a:gd name="T13" fmla="*/ 111264 h 144145"/>
              <a:gd name="T14" fmla="*/ 47775 w 72389"/>
              <a:gd name="T15" fmla="*/ 122854 h 144145"/>
              <a:gd name="T16" fmla="*/ 25131 w 72389"/>
              <a:gd name="T17" fmla="*/ 134443 h 144145"/>
              <a:gd name="T18" fmla="*/ 5556 w 72389"/>
              <a:gd name="T19" fmla="*/ 151187 h 144145"/>
              <a:gd name="T20" fmla="*/ 0 w 72389"/>
              <a:gd name="T21" fmla="*/ 167803 h 144145"/>
              <a:gd name="T22" fmla="*/ 10734 w 72389"/>
              <a:gd name="T23" fmla="*/ 184250 h 144145"/>
              <a:gd name="T24" fmla="*/ 40049 w 72389"/>
              <a:gd name="T25" fmla="*/ 200499 h 144145"/>
              <a:gd name="T26" fmla="*/ 86675 w 72389"/>
              <a:gd name="T27" fmla="*/ 212214 h 144145"/>
              <a:gd name="T28" fmla="*/ 148213 w 72389"/>
              <a:gd name="T29" fmla="*/ 217129 h 144145"/>
              <a:gd name="T30" fmla="*/ 214077 w 72389"/>
              <a:gd name="T31" fmla="*/ 213966 h 144145"/>
              <a:gd name="T32" fmla="*/ 345896 w 72389"/>
              <a:gd name="T33" fmla="*/ 159239 h 144145"/>
              <a:gd name="T34" fmla="*/ 371365 w 72389"/>
              <a:gd name="T35" fmla="*/ 102771 h 144145"/>
              <a:gd name="T36" fmla="*/ 365573 w 72389"/>
              <a:gd name="T37" fmla="*/ 73852 h 144145"/>
              <a:gd name="T38" fmla="*/ 341830 w 72389"/>
              <a:gd name="T39" fmla="*/ 47116 h 144145"/>
              <a:gd name="T40" fmla="*/ 300551 w 72389"/>
              <a:gd name="T41" fmla="*/ 22512 h 144145"/>
              <a:gd name="T42" fmla="*/ 242224 w 72389"/>
              <a:gd name="T43" fmla="*/ 0 h 1441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2389"/>
              <a:gd name="T67" fmla="*/ 0 h 144145"/>
              <a:gd name="T68" fmla="*/ 72389 w 72389"/>
              <a:gd name="T69" fmla="*/ 144145 h 1441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2389" h="144145">
                <a:moveTo>
                  <a:pt x="47185" y="0"/>
                </a:moveTo>
                <a:lnTo>
                  <a:pt x="48976" y="15489"/>
                </a:lnTo>
                <a:lnTo>
                  <a:pt x="47217" y="30446"/>
                </a:lnTo>
                <a:lnTo>
                  <a:pt x="41323" y="44782"/>
                </a:lnTo>
                <a:lnTo>
                  <a:pt x="30713" y="58407"/>
                </a:lnTo>
                <a:lnTo>
                  <a:pt x="22519" y="66093"/>
                </a:lnTo>
                <a:lnTo>
                  <a:pt x="15284" y="73780"/>
                </a:lnTo>
                <a:lnTo>
                  <a:pt x="9308" y="81467"/>
                </a:lnTo>
                <a:lnTo>
                  <a:pt x="4894" y="89154"/>
                </a:lnTo>
                <a:lnTo>
                  <a:pt x="1082" y="100259"/>
                </a:lnTo>
                <a:lnTo>
                  <a:pt x="0" y="111274"/>
                </a:lnTo>
                <a:lnTo>
                  <a:pt x="2092" y="122179"/>
                </a:lnTo>
                <a:lnTo>
                  <a:pt x="7802" y="132956"/>
                </a:lnTo>
                <a:lnTo>
                  <a:pt x="16880" y="140718"/>
                </a:lnTo>
                <a:lnTo>
                  <a:pt x="28870" y="143989"/>
                </a:lnTo>
                <a:lnTo>
                  <a:pt x="41705" y="141893"/>
                </a:lnTo>
                <a:lnTo>
                  <a:pt x="67384" y="105598"/>
                </a:lnTo>
                <a:lnTo>
                  <a:pt x="72343" y="68148"/>
                </a:lnTo>
                <a:lnTo>
                  <a:pt x="71218" y="48973"/>
                </a:lnTo>
                <a:lnTo>
                  <a:pt x="66589" y="31245"/>
                </a:lnTo>
                <a:lnTo>
                  <a:pt x="58547" y="14930"/>
                </a:lnTo>
                <a:lnTo>
                  <a:pt x="47185" y="0"/>
                </a:lnTo>
                <a:close/>
              </a:path>
            </a:pathLst>
          </a:custGeom>
          <a:solidFill>
            <a:srgbClr val="0F9C4B"/>
          </a:solidFill>
          <a:ln w="9525">
            <a:noFill/>
            <a:round/>
            <a:headEnd/>
            <a:tailEnd/>
          </a:ln>
        </p:spPr>
        <p:txBody>
          <a:bodyPr lIns="0" tIns="0" rIns="0" bIns="0"/>
          <a:lstStyle/>
          <a:p>
            <a:pPr eaLnBrk="0" hangingPunct="0"/>
            <a:endParaRPr lang="en-US"/>
          </a:p>
        </p:txBody>
      </p:sp>
      <p:sp>
        <p:nvSpPr>
          <p:cNvPr id="5142" name="object 25"/>
          <p:cNvSpPr>
            <a:spLocks/>
          </p:cNvSpPr>
          <p:nvPr/>
        </p:nvSpPr>
        <p:spPr bwMode="auto">
          <a:xfrm>
            <a:off x="4148138" y="123825"/>
            <a:ext cx="285750" cy="268288"/>
          </a:xfrm>
          <a:custGeom>
            <a:avLst/>
            <a:gdLst>
              <a:gd name="T0" fmla="*/ 130282 w 285114"/>
              <a:gd name="T1" fmla="*/ 8028 h 268605"/>
              <a:gd name="T2" fmla="*/ 69151 w 285114"/>
              <a:gd name="T3" fmla="*/ 28453 h 268605"/>
              <a:gd name="T4" fmla="*/ 27469 w 285114"/>
              <a:gd name="T5" fmla="*/ 54708 h 268605"/>
              <a:gd name="T6" fmla="*/ 3416 w 285114"/>
              <a:gd name="T7" fmla="*/ 85860 h 268605"/>
              <a:gd name="T8" fmla="*/ 0 w 285114"/>
              <a:gd name="T9" fmla="*/ 119829 h 268605"/>
              <a:gd name="T10" fmla="*/ 18738 w 285114"/>
              <a:gd name="T11" fmla="*/ 153164 h 268605"/>
              <a:gd name="T12" fmla="*/ 56164 w 285114"/>
              <a:gd name="T13" fmla="*/ 180978 h 268605"/>
              <a:gd name="T14" fmla="*/ 108257 w 285114"/>
              <a:gd name="T15" fmla="*/ 201665 h 268605"/>
              <a:gd name="T16" fmla="*/ 171018 w 285114"/>
              <a:gd name="T17" fmla="*/ 213651 h 268605"/>
              <a:gd name="T18" fmla="*/ 240422 w 285114"/>
              <a:gd name="T19" fmla="*/ 215326 h 268605"/>
              <a:gd name="T20" fmla="*/ 281227 w 285114"/>
              <a:gd name="T21" fmla="*/ 209625 h 268605"/>
              <a:gd name="T22" fmla="*/ 239120 w 285114"/>
              <a:gd name="T23" fmla="*/ 209625 h 268605"/>
              <a:gd name="T24" fmla="*/ 173393 w 285114"/>
              <a:gd name="T25" fmla="*/ 208043 h 268605"/>
              <a:gd name="T26" fmla="*/ 113960 w 285114"/>
              <a:gd name="T27" fmla="*/ 196704 h 268605"/>
              <a:gd name="T28" fmla="*/ 64629 w 285114"/>
              <a:gd name="T29" fmla="*/ 177107 h 268605"/>
              <a:gd name="T30" fmla="*/ 29182 w 285114"/>
              <a:gd name="T31" fmla="*/ 150769 h 268605"/>
              <a:gd name="T32" fmla="*/ 11421 w 285114"/>
              <a:gd name="T33" fmla="*/ 119183 h 268605"/>
              <a:gd name="T34" fmla="*/ 14249 w 285114"/>
              <a:gd name="T35" fmla="*/ 87611 h 268605"/>
              <a:gd name="T36" fmla="*/ 35695 w 285114"/>
              <a:gd name="T37" fmla="*/ 58465 h 268605"/>
              <a:gd name="T38" fmla="*/ 73337 w 285114"/>
              <a:gd name="T39" fmla="*/ 33803 h 268605"/>
              <a:gd name="T40" fmla="*/ 124756 w 285114"/>
              <a:gd name="T41" fmla="*/ 15699 h 268605"/>
              <a:gd name="T42" fmla="*/ 134582 w 285114"/>
              <a:gd name="T43" fmla="*/ 14163 h 268605"/>
              <a:gd name="T44" fmla="*/ 135487 w 285114"/>
              <a:gd name="T45" fmla="*/ 12591 h 268605"/>
              <a:gd name="T46" fmla="*/ 137042 w 285114"/>
              <a:gd name="T47" fmla="*/ 10002 h 268605"/>
              <a:gd name="T48" fmla="*/ 130282 w 285114"/>
              <a:gd name="T49" fmla="*/ 8028 h 268605"/>
              <a:gd name="T50" fmla="*/ 282082 w 285114"/>
              <a:gd name="T51" fmla="*/ 5696 h 268605"/>
              <a:gd name="T52" fmla="*/ 192914 w 285114"/>
              <a:gd name="T53" fmla="*/ 5696 h 268605"/>
              <a:gd name="T54" fmla="*/ 258647 w 285114"/>
              <a:gd name="T55" fmla="*/ 7276 h 268605"/>
              <a:gd name="T56" fmla="*/ 318065 w 285114"/>
              <a:gd name="T57" fmla="*/ 18626 h 268605"/>
              <a:gd name="T58" fmla="*/ 367403 w 285114"/>
              <a:gd name="T59" fmla="*/ 38221 h 268605"/>
              <a:gd name="T60" fmla="*/ 402850 w 285114"/>
              <a:gd name="T61" fmla="*/ 64563 h 268605"/>
              <a:gd name="T62" fmla="*/ 420576 w 285114"/>
              <a:gd name="T63" fmla="*/ 96137 h 268605"/>
              <a:gd name="T64" fmla="*/ 413462 w 285114"/>
              <a:gd name="T65" fmla="*/ 136668 h 268605"/>
              <a:gd name="T66" fmla="*/ 376898 w 285114"/>
              <a:gd name="T67" fmla="*/ 171554 h 268605"/>
              <a:gd name="T68" fmla="*/ 316808 w 285114"/>
              <a:gd name="T69" fmla="*/ 197109 h 268605"/>
              <a:gd name="T70" fmla="*/ 239120 w 285114"/>
              <a:gd name="T71" fmla="*/ 209625 h 268605"/>
              <a:gd name="T72" fmla="*/ 281227 w 285114"/>
              <a:gd name="T73" fmla="*/ 209625 h 268605"/>
              <a:gd name="T74" fmla="*/ 363128 w 285114"/>
              <a:gd name="T75" fmla="*/ 187326 h 268605"/>
              <a:gd name="T76" fmla="*/ 404649 w 285114"/>
              <a:gd name="T77" fmla="*/ 161362 h 268605"/>
              <a:gd name="T78" fmla="*/ 428658 w 285114"/>
              <a:gd name="T79" fmla="*/ 130089 h 268605"/>
              <a:gd name="T80" fmla="*/ 432005 w 285114"/>
              <a:gd name="T81" fmla="*/ 95499 h 268605"/>
              <a:gd name="T82" fmla="*/ 413281 w 285114"/>
              <a:gd name="T83" fmla="*/ 62155 h 268605"/>
              <a:gd name="T84" fmla="*/ 375857 w 285114"/>
              <a:gd name="T85" fmla="*/ 34341 h 268605"/>
              <a:gd name="T86" fmla="*/ 323758 w 285114"/>
              <a:gd name="T87" fmla="*/ 13649 h 268605"/>
              <a:gd name="T88" fmla="*/ 282082 w 285114"/>
              <a:gd name="T89" fmla="*/ 5696 h 268605"/>
              <a:gd name="T90" fmla="*/ 191610 w 285114"/>
              <a:gd name="T91" fmla="*/ 0 h 268605"/>
              <a:gd name="T92" fmla="*/ 138781 w 285114"/>
              <a:gd name="T93" fmla="*/ 6110 h 268605"/>
              <a:gd name="T94" fmla="*/ 148706 w 285114"/>
              <a:gd name="T95" fmla="*/ 8667 h 268605"/>
              <a:gd name="T96" fmla="*/ 156846 w 285114"/>
              <a:gd name="T97" fmla="*/ 8924 h 268605"/>
              <a:gd name="T98" fmla="*/ 159201 w 285114"/>
              <a:gd name="T99" fmla="*/ 9022 h 268605"/>
              <a:gd name="T100" fmla="*/ 161682 w 285114"/>
              <a:gd name="T101" fmla="*/ 8853 h 268605"/>
              <a:gd name="T102" fmla="*/ 172069 w 285114"/>
              <a:gd name="T103" fmla="*/ 7787 h 268605"/>
              <a:gd name="T104" fmla="*/ 179643 w 285114"/>
              <a:gd name="T105" fmla="*/ 6633 h 268605"/>
              <a:gd name="T106" fmla="*/ 191185 w 285114"/>
              <a:gd name="T107" fmla="*/ 5794 h 268605"/>
              <a:gd name="T108" fmla="*/ 192914 w 285114"/>
              <a:gd name="T109" fmla="*/ 5696 h 268605"/>
              <a:gd name="T110" fmla="*/ 282082 w 285114"/>
              <a:gd name="T111" fmla="*/ 5696 h 268605"/>
              <a:gd name="T112" fmla="*/ 261016 w 285114"/>
              <a:gd name="T113" fmla="*/ 1709 h 268605"/>
              <a:gd name="T114" fmla="*/ 191610 w 285114"/>
              <a:gd name="T115" fmla="*/ 0 h 26860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5114"/>
              <a:gd name="T175" fmla="*/ 0 h 268605"/>
              <a:gd name="T176" fmla="*/ 285114 w 285114"/>
              <a:gd name="T177" fmla="*/ 268605 h 26860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5114" h="268605">
                <a:moveTo>
                  <a:pt x="85890" y="10020"/>
                </a:moveTo>
                <a:lnTo>
                  <a:pt x="45586" y="35487"/>
                </a:lnTo>
                <a:lnTo>
                  <a:pt x="18111" y="68227"/>
                </a:lnTo>
                <a:lnTo>
                  <a:pt x="2260" y="107078"/>
                </a:lnTo>
                <a:lnTo>
                  <a:pt x="0" y="149440"/>
                </a:lnTo>
                <a:lnTo>
                  <a:pt x="12352" y="191019"/>
                </a:lnTo>
                <a:lnTo>
                  <a:pt x="37025" y="225705"/>
                </a:lnTo>
                <a:lnTo>
                  <a:pt x="71370" y="251511"/>
                </a:lnTo>
                <a:lnTo>
                  <a:pt x="112743" y="266452"/>
                </a:lnTo>
                <a:lnTo>
                  <a:pt x="158495" y="268541"/>
                </a:lnTo>
                <a:lnTo>
                  <a:pt x="185406" y="261429"/>
                </a:lnTo>
                <a:lnTo>
                  <a:pt x="157645" y="261429"/>
                </a:lnTo>
                <a:lnTo>
                  <a:pt x="114311" y="259461"/>
                </a:lnTo>
                <a:lnTo>
                  <a:pt x="75130" y="245317"/>
                </a:lnTo>
                <a:lnTo>
                  <a:pt x="42606" y="220878"/>
                </a:lnTo>
                <a:lnTo>
                  <a:pt x="19239" y="188025"/>
                </a:lnTo>
                <a:lnTo>
                  <a:pt x="7531" y="148640"/>
                </a:lnTo>
                <a:lnTo>
                  <a:pt x="9396" y="109266"/>
                </a:lnTo>
                <a:lnTo>
                  <a:pt x="23533" y="72910"/>
                </a:lnTo>
                <a:lnTo>
                  <a:pt x="48346" y="42156"/>
                </a:lnTo>
                <a:lnTo>
                  <a:pt x="82245" y="19583"/>
                </a:lnTo>
                <a:lnTo>
                  <a:pt x="88722" y="17665"/>
                </a:lnTo>
                <a:lnTo>
                  <a:pt x="89319" y="15697"/>
                </a:lnTo>
                <a:lnTo>
                  <a:pt x="90347" y="12471"/>
                </a:lnTo>
                <a:lnTo>
                  <a:pt x="85890" y="10020"/>
                </a:lnTo>
                <a:close/>
              </a:path>
              <a:path w="285114" h="268605">
                <a:moveTo>
                  <a:pt x="185960" y="7099"/>
                </a:moveTo>
                <a:lnTo>
                  <a:pt x="127177" y="7099"/>
                </a:lnTo>
                <a:lnTo>
                  <a:pt x="170503" y="9078"/>
                </a:lnTo>
                <a:lnTo>
                  <a:pt x="209683" y="23226"/>
                </a:lnTo>
                <a:lnTo>
                  <a:pt x="242209" y="47665"/>
                </a:lnTo>
                <a:lnTo>
                  <a:pt x="265573" y="80516"/>
                </a:lnTo>
                <a:lnTo>
                  <a:pt x="277266" y="119900"/>
                </a:lnTo>
                <a:lnTo>
                  <a:pt x="272573" y="170443"/>
                </a:lnTo>
                <a:lnTo>
                  <a:pt x="248469" y="213953"/>
                </a:lnTo>
                <a:lnTo>
                  <a:pt x="208857" y="245820"/>
                </a:lnTo>
                <a:lnTo>
                  <a:pt x="157645" y="261429"/>
                </a:lnTo>
                <a:lnTo>
                  <a:pt x="185406" y="261429"/>
                </a:lnTo>
                <a:lnTo>
                  <a:pt x="239391" y="233620"/>
                </a:lnTo>
                <a:lnTo>
                  <a:pt x="266758" y="201240"/>
                </a:lnTo>
                <a:lnTo>
                  <a:pt x="282595" y="162236"/>
                </a:lnTo>
                <a:lnTo>
                  <a:pt x="284797" y="119100"/>
                </a:lnTo>
                <a:lnTo>
                  <a:pt x="272450" y="77515"/>
                </a:lnTo>
                <a:lnTo>
                  <a:pt x="247782" y="42826"/>
                </a:lnTo>
                <a:lnTo>
                  <a:pt x="213438" y="17020"/>
                </a:lnTo>
                <a:lnTo>
                  <a:pt x="185960" y="7099"/>
                </a:lnTo>
                <a:close/>
              </a:path>
              <a:path w="285114" h="268605">
                <a:moveTo>
                  <a:pt x="126314" y="0"/>
                </a:moveTo>
                <a:lnTo>
                  <a:pt x="91490" y="7619"/>
                </a:lnTo>
                <a:lnTo>
                  <a:pt x="98031" y="10807"/>
                </a:lnTo>
                <a:lnTo>
                  <a:pt x="103403" y="11137"/>
                </a:lnTo>
                <a:lnTo>
                  <a:pt x="104952" y="11252"/>
                </a:lnTo>
                <a:lnTo>
                  <a:pt x="106591" y="11048"/>
                </a:lnTo>
                <a:lnTo>
                  <a:pt x="113436" y="9702"/>
                </a:lnTo>
                <a:lnTo>
                  <a:pt x="118427" y="8267"/>
                </a:lnTo>
                <a:lnTo>
                  <a:pt x="126034" y="7213"/>
                </a:lnTo>
                <a:lnTo>
                  <a:pt x="127177" y="7099"/>
                </a:lnTo>
                <a:lnTo>
                  <a:pt x="185960" y="7099"/>
                </a:lnTo>
                <a:lnTo>
                  <a:pt x="172067" y="2083"/>
                </a:lnTo>
                <a:lnTo>
                  <a:pt x="126314" y="0"/>
                </a:lnTo>
                <a:close/>
              </a:path>
            </a:pathLst>
          </a:custGeom>
          <a:solidFill>
            <a:srgbClr val="0F9C4B"/>
          </a:solidFill>
          <a:ln w="9525">
            <a:noFill/>
            <a:round/>
            <a:headEnd/>
            <a:tailEnd/>
          </a:ln>
        </p:spPr>
        <p:txBody>
          <a:bodyPr lIns="0" tIns="0" rIns="0" bIns="0"/>
          <a:lstStyle/>
          <a:p>
            <a:pPr eaLnBrk="0" hangingPunct="0"/>
            <a:endParaRPr lang="en-US"/>
          </a:p>
        </p:txBody>
      </p:sp>
      <p:sp>
        <p:nvSpPr>
          <p:cNvPr id="86" name="object 96"/>
          <p:cNvSpPr txBox="1"/>
          <p:nvPr/>
        </p:nvSpPr>
        <p:spPr>
          <a:xfrm>
            <a:off x="9278938" y="182563"/>
            <a:ext cx="320675" cy="147637"/>
          </a:xfrm>
          <a:prstGeom prst="rect">
            <a:avLst/>
          </a:prstGeom>
        </p:spPr>
        <p:txBody>
          <a:bodyPr lIns="0" tIns="0" rIns="0" bIns="0">
            <a:spAutoFit/>
          </a:bodyPr>
          <a:lstStyle/>
          <a:p>
            <a:pPr marL="12700" fontAlgn="auto">
              <a:spcBef>
                <a:spcPts val="0"/>
              </a:spcBef>
              <a:spcAft>
                <a:spcPts val="0"/>
              </a:spcAft>
              <a:tabLst>
                <a:tab pos="680720" algn="l"/>
              </a:tabLst>
              <a:defRPr/>
            </a:pPr>
            <a:r>
              <a:rPr sz="950" spc="55" dirty="0">
                <a:latin typeface="Calibri"/>
                <a:cs typeface="Calibri"/>
                <a:hlinkClick r:id="" action="ppaction://hlinkshowjump?jump=nextslide"/>
              </a:rPr>
              <a:t>Next</a:t>
            </a:r>
            <a:endParaRPr sz="950" dirty="0">
              <a:latin typeface="Calibri"/>
              <a:cs typeface="Calibri"/>
            </a:endParaRPr>
          </a:p>
        </p:txBody>
      </p:sp>
      <p:sp>
        <p:nvSpPr>
          <p:cNvPr id="87" name="object 97"/>
          <p:cNvSpPr txBox="1"/>
          <p:nvPr/>
        </p:nvSpPr>
        <p:spPr>
          <a:xfrm>
            <a:off x="9788525" y="182563"/>
            <a:ext cx="527050" cy="146050"/>
          </a:xfrm>
          <a:prstGeom prst="rect">
            <a:avLst/>
          </a:prstGeom>
        </p:spPr>
        <p:txBody>
          <a:bodyPr lIns="0" tIns="0" rIns="0" bIns="0">
            <a:spAutoFit/>
          </a:bodyPr>
          <a:lstStyle/>
          <a:p>
            <a:pPr marL="12700" fontAlgn="auto">
              <a:spcBef>
                <a:spcPts val="0"/>
              </a:spcBef>
              <a:spcAft>
                <a:spcPts val="0"/>
              </a:spcAft>
              <a:defRPr/>
            </a:pPr>
            <a:r>
              <a:rPr sz="950" spc="55" dirty="0">
                <a:latin typeface="Calibri"/>
                <a:cs typeface="Calibri"/>
                <a:hlinkClick r:id="" action="ppaction://hlinkshowjump?jump=firstslide"/>
              </a:rPr>
              <a:t>Contents</a:t>
            </a:r>
            <a:endParaRPr sz="950" dirty="0">
              <a:latin typeface="Calibri"/>
              <a:cs typeface="Calibri"/>
            </a:endParaRPr>
          </a:p>
        </p:txBody>
      </p:sp>
      <p:sp>
        <p:nvSpPr>
          <p:cNvPr id="88" name="object 106">
            <a:hlinkClick r:id="rId4"/>
          </p:cNvPr>
          <p:cNvSpPr txBox="1"/>
          <p:nvPr/>
        </p:nvSpPr>
        <p:spPr>
          <a:xfrm>
            <a:off x="177800" y="179388"/>
            <a:ext cx="1309688" cy="123825"/>
          </a:xfrm>
          <a:prstGeom prst="rect">
            <a:avLst/>
          </a:prstGeom>
        </p:spPr>
        <p:txBody>
          <a:bodyPr lIns="0" tIns="0" rIns="0" bIns="0">
            <a:spAutoFit/>
          </a:bodyPr>
          <a:lstStyle/>
          <a:p>
            <a:pPr marL="12700" fontAlgn="auto">
              <a:spcBef>
                <a:spcPts val="0"/>
              </a:spcBef>
              <a:spcAft>
                <a:spcPts val="0"/>
              </a:spcAft>
              <a:defRPr/>
            </a:pPr>
            <a:r>
              <a:rPr sz="800" spc="60" dirty="0">
                <a:solidFill>
                  <a:srgbClr val="FFFFFF"/>
                </a:solidFill>
                <a:latin typeface="Calibri"/>
                <a:cs typeface="Calibri"/>
              </a:rPr>
              <a:t>Click </a:t>
            </a:r>
            <a:r>
              <a:rPr sz="800" spc="50">
                <a:solidFill>
                  <a:srgbClr val="FFFFFF"/>
                </a:solidFill>
                <a:latin typeface="Calibri"/>
                <a:cs typeface="Calibri"/>
              </a:rPr>
              <a:t>here </a:t>
            </a:r>
            <a:r>
              <a:rPr lang="en-US" sz="800" spc="50" dirty="0">
                <a:solidFill>
                  <a:srgbClr val="FFFFFF"/>
                </a:solidFill>
                <a:latin typeface="Calibri"/>
                <a:cs typeface="Calibri"/>
              </a:rPr>
              <a:t>to </a:t>
            </a:r>
            <a:r>
              <a:rPr sz="800" spc="60">
                <a:solidFill>
                  <a:srgbClr val="FFFFFF"/>
                </a:solidFill>
                <a:latin typeface="Calibri"/>
                <a:cs typeface="Calibri"/>
              </a:rPr>
              <a:t>subscribe</a:t>
            </a:r>
            <a:r>
              <a:rPr sz="800" spc="55">
                <a:solidFill>
                  <a:srgbClr val="FFFFFF"/>
                </a:solidFill>
                <a:latin typeface="Calibri"/>
                <a:cs typeface="Calibri"/>
              </a:rPr>
              <a:t> </a:t>
            </a:r>
            <a:r>
              <a:rPr sz="800" spc="50" dirty="0">
                <a:solidFill>
                  <a:srgbClr val="FFFFFF"/>
                </a:solidFill>
                <a:latin typeface="Calibri"/>
                <a:cs typeface="Calibri"/>
              </a:rPr>
              <a:t>to</a:t>
            </a:r>
            <a:endParaRPr sz="800" dirty="0">
              <a:latin typeface="Calibri"/>
              <a:cs typeface="Calibri"/>
            </a:endParaRPr>
          </a:p>
        </p:txBody>
      </p:sp>
      <p:sp>
        <p:nvSpPr>
          <p:cNvPr id="90" name="Rectangle 89"/>
          <p:cNvSpPr/>
          <p:nvPr/>
        </p:nvSpPr>
        <p:spPr>
          <a:xfrm>
            <a:off x="8578850" y="131763"/>
            <a:ext cx="654050" cy="238125"/>
          </a:xfrm>
          <a:prstGeom prst="rect">
            <a:avLst/>
          </a:prstGeom>
        </p:spPr>
        <p:txBody>
          <a:bodyPr wrap="none">
            <a:spAutoFit/>
          </a:bodyPr>
          <a:lstStyle/>
          <a:p>
            <a:pPr fontAlgn="auto">
              <a:spcBef>
                <a:spcPts val="0"/>
              </a:spcBef>
              <a:spcAft>
                <a:spcPts val="0"/>
              </a:spcAft>
              <a:defRPr/>
            </a:pPr>
            <a:r>
              <a:rPr lang="en-US" sz="950" spc="35" dirty="0">
                <a:solidFill>
                  <a:prstClr val="black"/>
                </a:solidFill>
                <a:latin typeface="+mn-lt"/>
                <a:cs typeface="Calibri"/>
                <a:hlinkClick r:id="" action="ppaction://hlinkshowjump?jump=previousslide"/>
              </a:rPr>
              <a:t>Pr</a:t>
            </a:r>
            <a:r>
              <a:rPr lang="en-US" sz="950" spc="20" dirty="0">
                <a:solidFill>
                  <a:prstClr val="black"/>
                </a:solidFill>
                <a:latin typeface="+mn-lt"/>
                <a:cs typeface="Calibri"/>
                <a:hlinkClick r:id="" action="ppaction://hlinkshowjump?jump=previousslide"/>
              </a:rPr>
              <a:t>e</a:t>
            </a:r>
            <a:r>
              <a:rPr lang="en-US" sz="950" spc="55" dirty="0">
                <a:solidFill>
                  <a:prstClr val="black"/>
                </a:solidFill>
                <a:latin typeface="+mn-lt"/>
                <a:cs typeface="Calibri"/>
                <a:hlinkClick r:id="" action="ppaction://hlinkshowjump?jump=previousslide"/>
              </a:rPr>
              <a:t>vious</a:t>
            </a:r>
            <a:endParaRPr lang="en-US" dirty="0">
              <a:latin typeface="+mn-lt"/>
              <a:cs typeface="+mn-cs"/>
            </a:endParaRPr>
          </a:p>
        </p:txBody>
      </p:sp>
      <p:sp>
        <p:nvSpPr>
          <p:cNvPr id="99" name="object 119">
            <a:hlinkClick r:id="rId5"/>
          </p:cNvPr>
          <p:cNvSpPr txBox="1"/>
          <p:nvPr/>
        </p:nvSpPr>
        <p:spPr>
          <a:xfrm>
            <a:off x="2603500" y="114300"/>
            <a:ext cx="1422400" cy="276225"/>
          </a:xfrm>
          <a:prstGeom prst="rect">
            <a:avLst/>
          </a:prstGeom>
        </p:spPr>
        <p:txBody>
          <a:bodyPr lIns="0" tIns="0" rIns="0" bIns="0">
            <a:spAutoFit/>
          </a:bodyPr>
          <a:lstStyle/>
          <a:p>
            <a:pPr marL="12700" fontAlgn="auto">
              <a:spcBef>
                <a:spcPts val="0"/>
              </a:spcBef>
              <a:spcAft>
                <a:spcPts val="0"/>
              </a:spcAft>
              <a:defRPr/>
            </a:pPr>
            <a:r>
              <a:rPr lang="en-US" sz="900" spc="65" dirty="0">
                <a:solidFill>
                  <a:srgbClr val="FFFFFF"/>
                </a:solidFill>
                <a:latin typeface="Calibri"/>
                <a:cs typeface="Calibri"/>
              </a:rPr>
              <a:t>Click here to b</a:t>
            </a:r>
            <a:r>
              <a:rPr sz="900" spc="65">
                <a:solidFill>
                  <a:srgbClr val="FFFFFF"/>
                </a:solidFill>
                <a:latin typeface="Calibri"/>
                <a:cs typeface="Calibri"/>
              </a:rPr>
              <a:t>ecome </a:t>
            </a:r>
            <a:r>
              <a:rPr sz="900" spc="80" dirty="0">
                <a:solidFill>
                  <a:srgbClr val="FFFFFF"/>
                </a:solidFill>
                <a:latin typeface="Calibri"/>
                <a:cs typeface="Calibri"/>
              </a:rPr>
              <a:t>a </a:t>
            </a:r>
            <a:r>
              <a:rPr sz="900" spc="55" dirty="0">
                <a:solidFill>
                  <a:srgbClr val="FFFFFF"/>
                </a:solidFill>
                <a:latin typeface="Calibri"/>
                <a:cs typeface="Calibri"/>
              </a:rPr>
              <a:t>SEEM</a:t>
            </a:r>
            <a:r>
              <a:rPr sz="900" spc="-5" dirty="0">
                <a:solidFill>
                  <a:srgbClr val="FFFFFF"/>
                </a:solidFill>
                <a:latin typeface="Calibri"/>
                <a:cs typeface="Calibri"/>
              </a:rPr>
              <a:t> </a:t>
            </a:r>
            <a:r>
              <a:rPr sz="900" spc="60" dirty="0">
                <a:solidFill>
                  <a:srgbClr val="FFFFFF"/>
                </a:solidFill>
                <a:latin typeface="Calibri"/>
                <a:cs typeface="Calibri"/>
              </a:rPr>
              <a:t>member</a:t>
            </a:r>
            <a:endParaRPr sz="900" dirty="0">
              <a:latin typeface="Calibri"/>
              <a:cs typeface="Calibri"/>
            </a:endParaRPr>
          </a:p>
        </p:txBody>
      </p:sp>
      <p:sp>
        <p:nvSpPr>
          <p:cNvPr id="5148" name="object 71"/>
          <p:cNvSpPr>
            <a:spLocks/>
          </p:cNvSpPr>
          <p:nvPr/>
        </p:nvSpPr>
        <p:spPr bwMode="auto">
          <a:xfrm>
            <a:off x="325438" y="571500"/>
            <a:ext cx="998537" cy="471488"/>
          </a:xfrm>
          <a:custGeom>
            <a:avLst/>
            <a:gdLst>
              <a:gd name="T0" fmla="*/ 1556658 w 960755"/>
              <a:gd name="T1" fmla="*/ 0 h 366394"/>
              <a:gd name="T2" fmla="*/ 0 w 960755"/>
              <a:gd name="T3" fmla="*/ 0 h 366394"/>
              <a:gd name="T4" fmla="*/ 0 w 960755"/>
              <a:gd name="T5" fmla="*/ 14516036 h 366394"/>
              <a:gd name="T6" fmla="*/ 778327 w 960755"/>
              <a:gd name="T7" fmla="*/ 11284418 h 366394"/>
              <a:gd name="T8" fmla="*/ 1556658 w 960755"/>
              <a:gd name="T9" fmla="*/ 11284418 h 366394"/>
              <a:gd name="T10" fmla="*/ 1556658 w 960755"/>
              <a:gd name="T11" fmla="*/ 0 h 366394"/>
              <a:gd name="T12" fmla="*/ 1556658 w 960755"/>
              <a:gd name="T13" fmla="*/ 11284418 h 366394"/>
              <a:gd name="T14" fmla="*/ 778327 w 960755"/>
              <a:gd name="T15" fmla="*/ 11284418 h 366394"/>
              <a:gd name="T16" fmla="*/ 1556658 w 960755"/>
              <a:gd name="T17" fmla="*/ 14516036 h 366394"/>
              <a:gd name="T18" fmla="*/ 1556658 w 960755"/>
              <a:gd name="T19" fmla="*/ 11284418 h 3663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0755"/>
              <a:gd name="T31" fmla="*/ 0 h 366394"/>
              <a:gd name="T32" fmla="*/ 960755 w 960755"/>
              <a:gd name="T33" fmla="*/ 366394 h 3663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0755" h="366394">
                <a:moveTo>
                  <a:pt x="960602" y="0"/>
                </a:moveTo>
                <a:lnTo>
                  <a:pt x="0" y="0"/>
                </a:lnTo>
                <a:lnTo>
                  <a:pt x="0" y="365810"/>
                </a:lnTo>
                <a:lnTo>
                  <a:pt x="480301" y="284365"/>
                </a:lnTo>
                <a:lnTo>
                  <a:pt x="960602" y="284365"/>
                </a:lnTo>
                <a:lnTo>
                  <a:pt x="960602" y="0"/>
                </a:lnTo>
                <a:close/>
              </a:path>
              <a:path w="960755" h="366394">
                <a:moveTo>
                  <a:pt x="960602" y="284365"/>
                </a:moveTo>
                <a:lnTo>
                  <a:pt x="480301" y="284365"/>
                </a:lnTo>
                <a:lnTo>
                  <a:pt x="960602" y="365810"/>
                </a:lnTo>
                <a:lnTo>
                  <a:pt x="960602" y="284365"/>
                </a:lnTo>
                <a:close/>
              </a:path>
            </a:pathLst>
          </a:custGeom>
          <a:solidFill>
            <a:srgbClr val="00A99D"/>
          </a:solidFill>
          <a:ln w="9525">
            <a:noFill/>
            <a:round/>
            <a:headEnd/>
            <a:tailEnd/>
          </a:ln>
        </p:spPr>
        <p:txBody>
          <a:bodyPr lIns="0" tIns="0" rIns="0" bIns="0"/>
          <a:lstStyle/>
          <a:p>
            <a:pPr eaLnBrk="0" hangingPunct="0"/>
            <a:endParaRPr lang="en-US"/>
          </a:p>
        </p:txBody>
      </p:sp>
      <p:sp>
        <p:nvSpPr>
          <p:cNvPr id="106" name="object 74"/>
          <p:cNvSpPr txBox="1"/>
          <p:nvPr/>
        </p:nvSpPr>
        <p:spPr>
          <a:xfrm>
            <a:off x="409575" y="647700"/>
            <a:ext cx="974725" cy="215900"/>
          </a:xfrm>
          <a:prstGeom prst="rect">
            <a:avLst/>
          </a:prstGeom>
        </p:spPr>
        <p:txBody>
          <a:bodyPr lIns="0" tIns="0" rIns="0" bIns="0">
            <a:spAutoFit/>
          </a:bodyPr>
          <a:lstStyle/>
          <a:p>
            <a:pPr marL="12700" fontAlgn="auto">
              <a:spcBef>
                <a:spcPts val="0"/>
              </a:spcBef>
              <a:spcAft>
                <a:spcPts val="0"/>
              </a:spcAft>
              <a:defRPr/>
            </a:pPr>
            <a:r>
              <a:rPr lang="en-US" sz="1400" b="1" dirty="0">
                <a:solidFill>
                  <a:schemeClr val="bg1"/>
                </a:solidFill>
                <a:cs typeface="+mn-cs"/>
              </a:rPr>
              <a:t>PROGRAM</a:t>
            </a:r>
            <a:endParaRPr lang="en-US" sz="1200" dirty="0">
              <a:latin typeface="+mj-lt"/>
              <a:cs typeface="Arial"/>
            </a:endParaRPr>
          </a:p>
        </p:txBody>
      </p:sp>
      <p:sp>
        <p:nvSpPr>
          <p:cNvPr id="52" name="object 123"/>
          <p:cNvSpPr txBox="1"/>
          <p:nvPr/>
        </p:nvSpPr>
        <p:spPr>
          <a:xfrm>
            <a:off x="10528300" y="4305300"/>
            <a:ext cx="161583" cy="3687454"/>
          </a:xfrm>
          <a:prstGeom prst="rect">
            <a:avLst/>
          </a:prstGeom>
          <a:solidFill>
            <a:srgbClr val="009999"/>
          </a:solidFill>
        </p:spPr>
        <p:txBody>
          <a:bodyPr vert="vert270" lIns="0" tIns="635" rIns="0" bIns="0">
            <a:spAutoFit/>
          </a:bodyPr>
          <a:lstStyle/>
          <a:p>
            <a:pPr marL="12700" eaLnBrk="0" hangingPunct="0">
              <a:spcBef>
                <a:spcPts val="5"/>
              </a:spcBef>
              <a:defRPr/>
            </a:pPr>
            <a:r>
              <a:rPr lang="en-US" sz="1050" spc="15" dirty="0">
                <a:solidFill>
                  <a:srgbClr val="FFFFFF"/>
                </a:solidFill>
                <a:latin typeface="Arial Narrow" pitchFamily="34" charset="0"/>
                <a:cs typeface="Arial"/>
              </a:rPr>
              <a:t>    </a:t>
            </a:r>
            <a:r>
              <a:rPr sz="1050" spc="15">
                <a:solidFill>
                  <a:srgbClr val="FFFFFF"/>
                </a:solidFill>
                <a:latin typeface="Arial Narrow" pitchFamily="34" charset="0"/>
                <a:cs typeface="Arial"/>
              </a:rPr>
              <a:t>Subscriptio</a:t>
            </a:r>
            <a:r>
              <a:rPr sz="1050">
                <a:solidFill>
                  <a:srgbClr val="FFFFFF"/>
                </a:solidFill>
                <a:latin typeface="Arial Narrow" pitchFamily="34" charset="0"/>
                <a:cs typeface="Arial"/>
              </a:rPr>
              <a:t>n</a:t>
            </a:r>
            <a:r>
              <a:rPr sz="1050" spc="20">
                <a:solidFill>
                  <a:srgbClr val="FFFFFF"/>
                </a:solidFill>
                <a:latin typeface="Arial Narrow" pitchFamily="34" charset="0"/>
                <a:cs typeface="Arial"/>
              </a:rPr>
              <a:t> </a:t>
            </a:r>
            <a:r>
              <a:rPr sz="1050" spc="15" dirty="0">
                <a:solidFill>
                  <a:srgbClr val="FFFFFF"/>
                </a:solidFill>
                <a:latin typeface="Arial Narrow" pitchFamily="34" charset="0"/>
                <a:cs typeface="Arial"/>
              </a:rPr>
              <a:t>t</a:t>
            </a:r>
            <a:r>
              <a:rPr sz="1050" dirty="0">
                <a:solidFill>
                  <a:srgbClr val="FFFFFF"/>
                </a:solidFill>
                <a:latin typeface="Arial Narrow" pitchFamily="34" charset="0"/>
                <a:cs typeface="Arial"/>
              </a:rPr>
              <a:t>o</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SEE</a:t>
            </a:r>
            <a:r>
              <a:rPr sz="1050" dirty="0">
                <a:solidFill>
                  <a:srgbClr val="FFFFFF"/>
                </a:solidFill>
                <a:latin typeface="Arial Narrow" pitchFamily="34" charset="0"/>
                <a:cs typeface="Arial"/>
              </a:rPr>
              <a:t>M</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NEW</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i</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fre</a:t>
            </a:r>
            <a:r>
              <a:rPr sz="1050" dirty="0">
                <a:solidFill>
                  <a:srgbClr val="FFFFFF"/>
                </a:solidFill>
                <a:latin typeface="Arial Narrow" pitchFamily="34" charset="0"/>
                <a:cs typeface="Arial"/>
              </a:rPr>
              <a:t>e</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fo</a:t>
            </a:r>
            <a:r>
              <a:rPr sz="1050" dirty="0">
                <a:solidFill>
                  <a:srgbClr val="FFFFFF"/>
                </a:solidFill>
                <a:latin typeface="Arial Narrow" pitchFamily="34" charset="0"/>
                <a:cs typeface="Arial"/>
              </a:rPr>
              <a:t>r</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member</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an</a:t>
            </a:r>
            <a:r>
              <a:rPr sz="1050" dirty="0">
                <a:solidFill>
                  <a:srgbClr val="FFFFFF"/>
                </a:solidFill>
                <a:latin typeface="Arial Narrow" pitchFamily="34" charset="0"/>
                <a:cs typeface="Arial"/>
              </a:rPr>
              <a:t>d</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non-members</a:t>
            </a:r>
            <a:endParaRPr sz="1050">
              <a:latin typeface="Arial Narrow" pitchFamily="34" charset="0"/>
              <a:cs typeface="Arial"/>
            </a:endParaRPr>
          </a:p>
        </p:txBody>
      </p:sp>
      <p:sp>
        <p:nvSpPr>
          <p:cNvPr id="39" name="Rectangle 38"/>
          <p:cNvSpPr/>
          <p:nvPr/>
        </p:nvSpPr>
        <p:spPr>
          <a:xfrm>
            <a:off x="318416" y="951643"/>
            <a:ext cx="9982200" cy="6707313"/>
          </a:xfrm>
          <a:prstGeom prst="rect">
            <a:avLst/>
          </a:prstGeom>
          <a:solidFill>
            <a:schemeClr val="accent6">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bject 205"/>
          <p:cNvSpPr txBox="1">
            <a:spLocks noChangeArrowheads="1"/>
          </p:cNvSpPr>
          <p:nvPr/>
        </p:nvSpPr>
        <p:spPr bwMode="auto">
          <a:xfrm rot="16200000">
            <a:off x="8897147" y="2204247"/>
            <a:ext cx="3429000" cy="163506"/>
          </a:xfrm>
          <a:prstGeom prst="rect">
            <a:avLst/>
          </a:prstGeom>
          <a:solidFill>
            <a:srgbClr val="EE7D23"/>
          </a:solidFill>
          <a:ln w="9525">
            <a:noFill/>
            <a:miter lim="800000"/>
            <a:headEnd/>
            <a:tailEnd/>
          </a:ln>
        </p:spPr>
        <p:txBody>
          <a:bodyPr lIns="0" tIns="9525" rIns="0" bIns="0">
            <a:spAutoFit/>
          </a:bodyPr>
          <a:lstStyle/>
          <a:p>
            <a:pPr marL="49530" algn="ctr" fontAlgn="auto">
              <a:spcBef>
                <a:spcPts val="75"/>
              </a:spcBef>
              <a:spcAft>
                <a:spcPts val="0"/>
              </a:spcAft>
              <a:defRPr/>
            </a:pPr>
            <a:endParaRPr lang="en-US" sz="1000" b="1" dirty="0" smtClean="0">
              <a:latin typeface="Arial"/>
              <a:cs typeface="Arial"/>
            </a:endParaRPr>
          </a:p>
        </p:txBody>
      </p:sp>
      <p:sp>
        <p:nvSpPr>
          <p:cNvPr id="35" name="object 205"/>
          <p:cNvSpPr txBox="1">
            <a:spLocks noChangeArrowheads="1"/>
          </p:cNvSpPr>
          <p:nvPr/>
        </p:nvSpPr>
        <p:spPr bwMode="auto">
          <a:xfrm rot="16200000">
            <a:off x="8897147" y="2509047"/>
            <a:ext cx="3429000" cy="163506"/>
          </a:xfrm>
          <a:prstGeom prst="rect">
            <a:avLst/>
          </a:prstGeom>
          <a:solidFill>
            <a:srgbClr val="EE7D23"/>
          </a:solidFill>
          <a:ln w="9525">
            <a:noFill/>
            <a:miter lim="800000"/>
            <a:headEnd/>
            <a:tailEnd/>
          </a:ln>
        </p:spPr>
        <p:txBody>
          <a:bodyPr lIns="0" tIns="9525" rIns="0" bIns="0">
            <a:spAutoFit/>
          </a:bodyPr>
          <a:lstStyle/>
          <a:p>
            <a:pPr marL="49530" algn="ctr" fontAlgn="auto">
              <a:spcBef>
                <a:spcPts val="75"/>
              </a:spcBef>
              <a:spcAft>
                <a:spcPts val="0"/>
              </a:spcAft>
              <a:defRPr/>
            </a:pPr>
            <a:r>
              <a:rPr lang="en-US" sz="1000" b="1" dirty="0" smtClean="0">
                <a:solidFill>
                  <a:srgbClr val="FFFFFF"/>
                </a:solidFill>
                <a:latin typeface="Arial" charset="0"/>
              </a:rPr>
              <a:t> </a:t>
            </a:r>
            <a:r>
              <a:rPr lang="en-US" sz="1000" b="1" dirty="0">
                <a:solidFill>
                  <a:srgbClr val="FFFFFF"/>
                </a:solidFill>
                <a:latin typeface="Arial" charset="0"/>
              </a:rPr>
              <a:t>  SEEM  NEWS  </a:t>
            </a:r>
            <a:r>
              <a:rPr lang="en-US" sz="1000" b="1" spc="-105" dirty="0">
                <a:solidFill>
                  <a:srgbClr val="FFFFFF"/>
                </a:solidFill>
                <a:latin typeface="Arial"/>
                <a:cs typeface="Arial"/>
              </a:rPr>
              <a:t> JUNE   2026</a:t>
            </a:r>
            <a:endParaRPr lang="en-US" sz="1000" b="1" dirty="0">
              <a:latin typeface="Arial"/>
              <a:cs typeface="Arial"/>
            </a:endParaRPr>
          </a:p>
        </p:txBody>
      </p:sp>
      <p:sp>
        <p:nvSpPr>
          <p:cNvPr id="7" name="TextBox 6"/>
          <p:cNvSpPr txBox="1"/>
          <p:nvPr/>
        </p:nvSpPr>
        <p:spPr>
          <a:xfrm>
            <a:off x="630238" y="1395287"/>
            <a:ext cx="9528268" cy="2677656"/>
          </a:xfrm>
          <a:prstGeom prst="rect">
            <a:avLst/>
          </a:prstGeom>
          <a:noFill/>
        </p:spPr>
        <p:txBody>
          <a:bodyPr wrap="square" rtlCol="0">
            <a:spAutoFit/>
          </a:bodyPr>
          <a:lstStyle/>
          <a:p>
            <a:endParaRPr lang="en-US" sz="1200" b="1" dirty="0" smtClean="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The post-lunch session showcased successful case studies by experienced SEEM members Mr. </a:t>
            </a:r>
            <a:r>
              <a:rPr lang="en-US" sz="1200" dirty="0" err="1">
                <a:latin typeface="Cambria" panose="02040503050406030204" pitchFamily="18" charset="0"/>
                <a:ea typeface="Cambria" panose="02040503050406030204" pitchFamily="18" charset="0"/>
              </a:rPr>
              <a:t>Punit</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Hegde</a:t>
            </a:r>
            <a:r>
              <a:rPr lang="en-US" sz="1200" dirty="0">
                <a:latin typeface="Cambria" panose="02040503050406030204" pitchFamily="18" charset="0"/>
                <a:ea typeface="Cambria" panose="02040503050406030204" pitchFamily="18" charset="0"/>
              </a:rPr>
              <a:t>, Mr. P. K. </a:t>
            </a:r>
            <a:r>
              <a:rPr lang="en-US" sz="1200" dirty="0" err="1">
                <a:latin typeface="Cambria" panose="02040503050406030204" pitchFamily="18" charset="0"/>
                <a:ea typeface="Cambria" panose="02040503050406030204" pitchFamily="18" charset="0"/>
              </a:rPr>
              <a:t>Shreekanth</a:t>
            </a:r>
            <a:r>
              <a:rPr lang="en-US" sz="1200" dirty="0">
                <a:latin typeface="Cambria" panose="02040503050406030204" pitchFamily="18" charset="0"/>
                <a:ea typeface="Cambria" panose="02040503050406030204" pitchFamily="18" charset="0"/>
              </a:rPr>
              <a:t>, and Mr. Santosh </a:t>
            </a:r>
            <a:r>
              <a:rPr lang="en-US" sz="1200" dirty="0" err="1">
                <a:latin typeface="Cambria" panose="02040503050406030204" pitchFamily="18" charset="0"/>
                <a:ea typeface="Cambria" panose="02040503050406030204" pitchFamily="18" charset="0"/>
              </a:rPr>
              <a:t>Mestry</a:t>
            </a:r>
            <a:r>
              <a:rPr lang="en-US" sz="1200" dirty="0">
                <a:latin typeface="Cambria" panose="02040503050406030204" pitchFamily="18" charset="0"/>
                <a:ea typeface="Cambria" panose="02040503050406030204" pitchFamily="18" charset="0"/>
              </a:rPr>
              <a:t>, who shared best practices and practical implementation experiences that resulted in measurable energy savings across industrial applications</a:t>
            </a:r>
            <a:r>
              <a:rPr lang="en-US" sz="1200" dirty="0" smtClean="0">
                <a:latin typeface="Cambria" panose="02040503050406030204" pitchFamily="18" charset="0"/>
                <a:ea typeface="Cambria" panose="02040503050406030204" pitchFamily="18" charset="0"/>
              </a:rPr>
              <a:t>.</a:t>
            </a:r>
          </a:p>
          <a:p>
            <a:pPr algn="just"/>
            <a:endParaRPr lang="en-US" sz="120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A panel discussion on "Strengthening Industry–Academia Collaboration for Sustainable Growth", moderated by Dr. B. V. </a:t>
            </a:r>
            <a:r>
              <a:rPr lang="en-US" sz="1200" dirty="0" err="1">
                <a:latin typeface="Cambria" panose="02040503050406030204" pitchFamily="18" charset="0"/>
                <a:ea typeface="Cambria" panose="02040503050406030204" pitchFamily="18" charset="0"/>
              </a:rPr>
              <a:t>Suryavanshi</a:t>
            </a:r>
            <a:r>
              <a:rPr lang="en-US" sz="1200" dirty="0">
                <a:latin typeface="Cambria" panose="02040503050406030204" pitchFamily="18" charset="0"/>
                <a:ea typeface="Cambria" panose="02040503050406030204" pitchFamily="18" charset="0"/>
              </a:rPr>
              <a:t>, brought together distinguished experts from academia and industry. The discussion focused on skill development, collaborative research, industry internships, technology transfer, consultancy opportunities, and strengthening partnerships between educational institutions and industries. Delegates actively participated and contributed several constructive suggestions</a:t>
            </a:r>
            <a:r>
              <a:rPr lang="en-US" sz="1200" dirty="0" smtClean="0">
                <a:latin typeface="Cambria" panose="02040503050406030204" pitchFamily="18" charset="0"/>
                <a:ea typeface="Cambria" panose="02040503050406030204" pitchFamily="18" charset="0"/>
              </a:rPr>
              <a:t>.</a:t>
            </a:r>
          </a:p>
          <a:p>
            <a:pPr algn="just"/>
            <a:endParaRPr lang="en-US" sz="120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An interactive Open House session followed, during which participants discussed the future roadmap for the Maharashtra &amp; Goa Chapter. Key topics included establishing Student Chapters, expanding SEEM membership, creating Industry Outreach </a:t>
            </a:r>
            <a:r>
              <a:rPr lang="en-US" sz="1200" dirty="0" err="1">
                <a:latin typeface="Cambria" panose="02040503050406030204" pitchFamily="18" charset="0"/>
                <a:ea typeface="Cambria" panose="02040503050406030204" pitchFamily="18" charset="0"/>
              </a:rPr>
              <a:t>Centres</a:t>
            </a:r>
            <a:r>
              <a:rPr lang="en-US" sz="1200" dirty="0">
                <a:latin typeface="Cambria" panose="02040503050406030204" pitchFamily="18" charset="0"/>
                <a:ea typeface="Cambria" panose="02040503050406030204" pitchFamily="18" charset="0"/>
              </a:rPr>
              <a:t>, promoting SEEM Awards, renewable energy integration, electric vehicles and battery technologies, capacity-building </a:t>
            </a:r>
            <a:r>
              <a:rPr lang="en-US" sz="1200" dirty="0" err="1">
                <a:latin typeface="Cambria" panose="02040503050406030204" pitchFamily="18" charset="0"/>
                <a:ea typeface="Cambria" panose="02040503050406030204" pitchFamily="18" charset="0"/>
              </a:rPr>
              <a:t>programmes</a:t>
            </a:r>
            <a:r>
              <a:rPr lang="en-US" sz="1200" dirty="0">
                <a:latin typeface="Cambria" panose="02040503050406030204" pitchFamily="18" charset="0"/>
                <a:ea typeface="Cambria" panose="02040503050406030204" pitchFamily="18" charset="0"/>
              </a:rPr>
              <a:t>, and knowledge-sharing initiatives. The queries raised were effectively addressed by Dr. Mohan </a:t>
            </a:r>
            <a:r>
              <a:rPr lang="en-US" sz="1200" dirty="0" err="1">
                <a:latin typeface="Cambria" panose="02040503050406030204" pitchFamily="18" charset="0"/>
                <a:ea typeface="Cambria" panose="02040503050406030204" pitchFamily="18" charset="0"/>
              </a:rPr>
              <a:t>Khedkar</a:t>
            </a:r>
            <a:r>
              <a:rPr lang="en-US" sz="1200" dirty="0">
                <a:latin typeface="Cambria" panose="02040503050406030204" pitchFamily="18" charset="0"/>
                <a:ea typeface="Cambria" panose="02040503050406030204" pitchFamily="18" charset="0"/>
              </a:rPr>
              <a:t>, Mr. P. K. </a:t>
            </a:r>
            <a:r>
              <a:rPr lang="en-US" sz="1200" dirty="0" err="1">
                <a:latin typeface="Cambria" panose="02040503050406030204" pitchFamily="18" charset="0"/>
                <a:ea typeface="Cambria" panose="02040503050406030204" pitchFamily="18" charset="0"/>
              </a:rPr>
              <a:t>Shreekanth</a:t>
            </a:r>
            <a:r>
              <a:rPr lang="en-US" sz="1200" dirty="0">
                <a:latin typeface="Cambria" panose="02040503050406030204" pitchFamily="18" charset="0"/>
                <a:ea typeface="Cambria" panose="02040503050406030204" pitchFamily="18" charset="0"/>
              </a:rPr>
              <a:t>, and Mr. </a:t>
            </a:r>
            <a:r>
              <a:rPr lang="en-US" sz="1200" dirty="0" err="1">
                <a:latin typeface="Cambria" panose="02040503050406030204" pitchFamily="18" charset="0"/>
                <a:ea typeface="Cambria" panose="02040503050406030204" pitchFamily="18" charset="0"/>
              </a:rPr>
              <a:t>Punit</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Hegde</a:t>
            </a:r>
            <a:r>
              <a:rPr lang="en-US" sz="1200" dirty="0" smtClean="0">
                <a:latin typeface="Cambria" panose="02040503050406030204" pitchFamily="18" charset="0"/>
                <a:ea typeface="Cambria" panose="02040503050406030204" pitchFamily="18" charset="0"/>
              </a:rPr>
              <a:t>.</a:t>
            </a:r>
          </a:p>
        </p:txBody>
      </p:sp>
      <p:sp>
        <p:nvSpPr>
          <p:cNvPr id="4" name="TextBox 3"/>
          <p:cNvSpPr txBox="1"/>
          <p:nvPr/>
        </p:nvSpPr>
        <p:spPr>
          <a:xfrm>
            <a:off x="730372" y="6527766"/>
            <a:ext cx="9158287" cy="1292662"/>
          </a:xfrm>
          <a:prstGeom prst="rect">
            <a:avLst/>
          </a:prstGeom>
          <a:noFill/>
        </p:spPr>
        <p:txBody>
          <a:bodyPr wrap="square" rtlCol="0">
            <a:spAutoFit/>
          </a:bodyPr>
          <a:lstStyle/>
          <a:p>
            <a:pPr lvl="0" algn="just"/>
            <a:endParaRPr lang="en-US" sz="1200" dirty="0">
              <a:solidFill>
                <a:srgbClr val="FF0000"/>
              </a:solidFill>
              <a:latin typeface="Cambria" panose="02040503050406030204" pitchFamily="18" charset="0"/>
              <a:ea typeface="Cambria" panose="02040503050406030204" pitchFamily="18" charset="0"/>
            </a:endParaRPr>
          </a:p>
          <a:p>
            <a:pPr lvl="0" algn="just"/>
            <a:r>
              <a:rPr lang="en-US" sz="1200" dirty="0">
                <a:solidFill>
                  <a:prstClr val="black"/>
                </a:solidFill>
                <a:latin typeface="Cambria" panose="02040503050406030204" pitchFamily="18" charset="0"/>
                <a:ea typeface="Cambria" panose="02040503050406030204" pitchFamily="18" charset="0"/>
              </a:rPr>
              <a:t>The event concluded with a heartfelt Vote of Thanks proposed by </a:t>
            </a:r>
            <a:r>
              <a:rPr lang="en-US" sz="1200" b="1" dirty="0">
                <a:solidFill>
                  <a:prstClr val="black"/>
                </a:solidFill>
                <a:latin typeface="Cambria" panose="02040503050406030204" pitchFamily="18" charset="0"/>
                <a:ea typeface="Cambria" panose="02040503050406030204" pitchFamily="18" charset="0"/>
              </a:rPr>
              <a:t>Mr. </a:t>
            </a:r>
            <a:r>
              <a:rPr lang="en-US" sz="1200" b="1" dirty="0" err="1">
                <a:solidFill>
                  <a:prstClr val="black"/>
                </a:solidFill>
                <a:latin typeface="Cambria" panose="02040503050406030204" pitchFamily="18" charset="0"/>
                <a:ea typeface="Cambria" panose="02040503050406030204" pitchFamily="18" charset="0"/>
              </a:rPr>
              <a:t>Sudhir</a:t>
            </a:r>
            <a:r>
              <a:rPr lang="en-US" sz="1200" b="1" dirty="0">
                <a:solidFill>
                  <a:prstClr val="black"/>
                </a:solidFill>
                <a:latin typeface="Cambria" panose="02040503050406030204" pitchFamily="18" charset="0"/>
                <a:ea typeface="Cambria" panose="02040503050406030204" pitchFamily="18" charset="0"/>
              </a:rPr>
              <a:t> </a:t>
            </a:r>
            <a:r>
              <a:rPr lang="en-US" sz="1200" b="1" dirty="0" err="1">
                <a:solidFill>
                  <a:prstClr val="black"/>
                </a:solidFill>
                <a:latin typeface="Cambria" panose="02040503050406030204" pitchFamily="18" charset="0"/>
                <a:ea typeface="Cambria" panose="02040503050406030204" pitchFamily="18" charset="0"/>
              </a:rPr>
              <a:t>Budhay</a:t>
            </a:r>
            <a:r>
              <a:rPr lang="en-US" sz="1200" dirty="0">
                <a:solidFill>
                  <a:prstClr val="black"/>
                </a:solidFill>
                <a:latin typeface="Cambria" panose="02040503050406030204" pitchFamily="18" charset="0"/>
                <a:ea typeface="Cambria" panose="02040503050406030204" pitchFamily="18" charset="0"/>
              </a:rPr>
              <a:t>, Secretary, SEEM Maharashtra &amp; Goa Chapter, who expressed gratitude to the Government College of Engineering, distinguished dignitaries, speakers, sponsors, faculty members, volunteers, and delegates for their valuable support and contribution towards the success of the </a:t>
            </a:r>
            <a:r>
              <a:rPr lang="en-US" sz="1200" dirty="0" err="1">
                <a:solidFill>
                  <a:prstClr val="black"/>
                </a:solidFill>
                <a:latin typeface="Cambria" panose="02040503050406030204" pitchFamily="18" charset="0"/>
                <a:ea typeface="Cambria" panose="02040503050406030204" pitchFamily="18" charset="0"/>
              </a:rPr>
              <a:t>programme</a:t>
            </a:r>
            <a:r>
              <a:rPr lang="en-US" sz="1200" dirty="0">
                <a:solidFill>
                  <a:prstClr val="black"/>
                </a:solidFill>
                <a:latin typeface="Cambria" panose="02040503050406030204" pitchFamily="18" charset="0"/>
                <a:ea typeface="Cambria" panose="02040503050406030204" pitchFamily="18" charset="0"/>
              </a:rPr>
              <a:t>. The participants later interacted during High Tea, followed by a group photograph commemorating the successful State Chapter Meet.</a:t>
            </a:r>
          </a:p>
          <a:p>
            <a:pPr algn="just"/>
            <a:endParaRPr lang="en-IN" dirty="0"/>
          </a:p>
        </p:txBody>
      </p:sp>
      <p:pic>
        <p:nvPicPr>
          <p:cNvPr id="5" name="Picture 4"/>
          <p:cNvPicPr>
            <a:picLocks noChangeAspect="1"/>
          </p:cNvPicPr>
          <p:nvPr/>
        </p:nvPicPr>
        <p:blipFill>
          <a:blip r:embed="rId6"/>
          <a:stretch>
            <a:fillRect/>
          </a:stretch>
        </p:blipFill>
        <p:spPr>
          <a:xfrm>
            <a:off x="4348162" y="4048908"/>
            <a:ext cx="5810343" cy="2640330"/>
          </a:xfrm>
          <a:prstGeom prst="rect">
            <a:avLst/>
          </a:prstGeom>
        </p:spPr>
      </p:pic>
      <p:sp>
        <p:nvSpPr>
          <p:cNvPr id="6" name="TextBox 5"/>
          <p:cNvSpPr txBox="1"/>
          <p:nvPr/>
        </p:nvSpPr>
        <p:spPr>
          <a:xfrm>
            <a:off x="743639" y="4487034"/>
            <a:ext cx="3375245" cy="1661993"/>
          </a:xfrm>
          <a:prstGeom prst="rect">
            <a:avLst/>
          </a:prstGeom>
          <a:noFill/>
        </p:spPr>
        <p:txBody>
          <a:bodyPr wrap="square" rtlCol="0">
            <a:spAutoFit/>
          </a:bodyPr>
          <a:lstStyle/>
          <a:p>
            <a:pPr lvl="0" algn="just"/>
            <a:r>
              <a:rPr lang="en-US" sz="1200" dirty="0">
                <a:latin typeface="Cambria" panose="02040503050406030204" pitchFamily="18" charset="0"/>
                <a:ea typeface="Cambria" panose="02040503050406030204" pitchFamily="18" charset="0"/>
              </a:rPr>
              <a:t>The meeting concluded with a strong consensus on enhancing industry–academia collaboration, expanding Student Chapters and SEEM membership, </a:t>
            </a:r>
            <a:r>
              <a:rPr lang="en-US" sz="1200" dirty="0" err="1">
                <a:latin typeface="Cambria" panose="02040503050406030204" pitchFamily="18" charset="0"/>
                <a:ea typeface="Cambria" panose="02040503050406030204" pitchFamily="18" charset="0"/>
              </a:rPr>
              <a:t>organising</a:t>
            </a:r>
            <a:r>
              <a:rPr lang="en-US" sz="1200" dirty="0">
                <a:latin typeface="Cambria" panose="02040503050406030204" pitchFamily="18" charset="0"/>
                <a:ea typeface="Cambria" panose="02040503050406030204" pitchFamily="18" charset="0"/>
              </a:rPr>
              <a:t> more technical </a:t>
            </a:r>
            <a:r>
              <a:rPr lang="en-US" sz="1200" dirty="0" err="1">
                <a:latin typeface="Cambria" panose="02040503050406030204" pitchFamily="18" charset="0"/>
                <a:ea typeface="Cambria" panose="02040503050406030204" pitchFamily="18" charset="0"/>
              </a:rPr>
              <a:t>programmes</a:t>
            </a:r>
            <a:r>
              <a:rPr lang="en-US" sz="1200" dirty="0">
                <a:latin typeface="Cambria" panose="02040503050406030204" pitchFamily="18" charset="0"/>
                <a:ea typeface="Cambria" panose="02040503050406030204" pitchFamily="18" charset="0"/>
              </a:rPr>
              <a:t> and industrial visits, encouraging greater industry participation, and strengthening networking among energy professionals.</a:t>
            </a:r>
          </a:p>
          <a:p>
            <a:endParaRPr lang="en-IN" dirty="0"/>
          </a:p>
        </p:txBody>
      </p:sp>
    </p:spTree>
    <p:extLst>
      <p:ext uri="{BB962C8B-B14F-4D97-AF65-F5344CB8AC3E}">
        <p14:creationId xmlns:p14="http://schemas.microsoft.com/office/powerpoint/2010/main" val="16023968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object 53"/>
          <p:cNvSpPr>
            <a:spLocks/>
          </p:cNvSpPr>
          <p:nvPr/>
        </p:nvSpPr>
        <p:spPr bwMode="auto">
          <a:xfrm>
            <a:off x="1588" y="0"/>
            <a:ext cx="10691812" cy="571500"/>
          </a:xfrm>
          <a:custGeom>
            <a:avLst/>
            <a:gdLst>
              <a:gd name="T0" fmla="*/ 0 w 10692130"/>
              <a:gd name="T1" fmla="*/ 1807301 h 1848485"/>
              <a:gd name="T2" fmla="*/ 10671205 w 10692130"/>
              <a:gd name="T3" fmla="*/ 1807301 h 1848485"/>
              <a:gd name="T4" fmla="*/ 10671205 w 10692130"/>
              <a:gd name="T5" fmla="*/ 0 h 1848485"/>
              <a:gd name="T6" fmla="*/ 0 w 10692130"/>
              <a:gd name="T7" fmla="*/ 0 h 1848485"/>
              <a:gd name="T8" fmla="*/ 0 w 10692130"/>
              <a:gd name="T9" fmla="*/ 1807301 h 1848485"/>
              <a:gd name="T10" fmla="*/ 0 60000 65536"/>
              <a:gd name="T11" fmla="*/ 0 60000 65536"/>
              <a:gd name="T12" fmla="*/ 0 60000 65536"/>
              <a:gd name="T13" fmla="*/ 0 60000 65536"/>
              <a:gd name="T14" fmla="*/ 0 60000 65536"/>
              <a:gd name="T15" fmla="*/ 0 w 10692130"/>
              <a:gd name="T16" fmla="*/ 0 h 1848485"/>
              <a:gd name="T17" fmla="*/ 10692130 w 10692130"/>
              <a:gd name="T18" fmla="*/ 1848485 h 1848485"/>
            </a:gdLst>
            <a:ahLst/>
            <a:cxnLst>
              <a:cxn ang="T10">
                <a:pos x="T0" y="T1"/>
              </a:cxn>
              <a:cxn ang="T11">
                <a:pos x="T2" y="T3"/>
              </a:cxn>
              <a:cxn ang="T12">
                <a:pos x="T4" y="T5"/>
              </a:cxn>
              <a:cxn ang="T13">
                <a:pos x="T6" y="T7"/>
              </a:cxn>
              <a:cxn ang="T14">
                <a:pos x="T8" y="T9"/>
              </a:cxn>
            </a:cxnLst>
            <a:rect l="T15" t="T16" r="T17" b="T18"/>
            <a:pathLst>
              <a:path w="10692130" h="1848485">
                <a:moveTo>
                  <a:pt x="0" y="1848116"/>
                </a:moveTo>
                <a:lnTo>
                  <a:pt x="10692003" y="1848116"/>
                </a:lnTo>
                <a:lnTo>
                  <a:pt x="10692003" y="0"/>
                </a:lnTo>
                <a:lnTo>
                  <a:pt x="0" y="0"/>
                </a:lnTo>
                <a:lnTo>
                  <a:pt x="0" y="1848116"/>
                </a:lnTo>
                <a:close/>
              </a:path>
            </a:pathLst>
          </a:custGeom>
          <a:solidFill>
            <a:schemeClr val="accent5">
              <a:lumMod val="40000"/>
              <a:lumOff val="60000"/>
            </a:schemeClr>
          </a:solidFill>
          <a:ln w="9525">
            <a:noFill/>
            <a:round/>
            <a:headEnd/>
            <a:tailEnd/>
          </a:ln>
        </p:spPr>
        <p:txBody>
          <a:bodyPr lIns="0" tIns="0" rIns="0" bIns="0"/>
          <a:lstStyle/>
          <a:p>
            <a:pPr eaLnBrk="0" hangingPunct="0">
              <a:defRPr/>
            </a:pPr>
            <a:endParaRPr lang="en-US">
              <a:cs typeface="+mn-cs"/>
            </a:endParaRPr>
          </a:p>
        </p:txBody>
      </p:sp>
      <p:sp>
        <p:nvSpPr>
          <p:cNvPr id="5124" name="object 5"/>
          <p:cNvSpPr>
            <a:spLocks/>
          </p:cNvSpPr>
          <p:nvPr/>
        </p:nvSpPr>
        <p:spPr bwMode="auto">
          <a:xfrm>
            <a:off x="8578850" y="223838"/>
            <a:ext cx="34925" cy="84137"/>
          </a:xfrm>
          <a:custGeom>
            <a:avLst/>
            <a:gdLst>
              <a:gd name="T0" fmla="*/ 1225 w 35559"/>
              <a:gd name="T1" fmla="*/ 0 h 83820"/>
              <a:gd name="T2" fmla="*/ 0 w 35559"/>
              <a:gd name="T3" fmla="*/ 85272 h 83820"/>
              <a:gd name="T4" fmla="*/ 1225 w 35559"/>
              <a:gd name="T5" fmla="*/ 169195 h 83820"/>
              <a:gd name="T6" fmla="*/ 0 60000 65536"/>
              <a:gd name="T7" fmla="*/ 0 60000 65536"/>
              <a:gd name="T8" fmla="*/ 0 60000 65536"/>
              <a:gd name="T9" fmla="*/ 0 w 35559"/>
              <a:gd name="T10" fmla="*/ 0 h 83820"/>
              <a:gd name="T11" fmla="*/ 35559 w 35559"/>
              <a:gd name="T12" fmla="*/ 83820 h 83820"/>
            </a:gdLst>
            <a:ahLst/>
            <a:cxnLst>
              <a:cxn ang="T6">
                <a:pos x="T0" y="T1"/>
              </a:cxn>
              <a:cxn ang="T7">
                <a:pos x="T2" y="T3"/>
              </a:cxn>
              <a:cxn ang="T8">
                <a:pos x="T4" y="T5"/>
              </a:cxn>
            </a:cxnLst>
            <a:rect l="T9" t="T10" r="T11" b="T12"/>
            <a:pathLst>
              <a:path w="35559" h="83820">
                <a:moveTo>
                  <a:pt x="35432" y="0"/>
                </a:moveTo>
                <a:lnTo>
                  <a:pt x="0" y="42100"/>
                </a:lnTo>
                <a:lnTo>
                  <a:pt x="35432" y="83527"/>
                </a:lnTo>
              </a:path>
            </a:pathLst>
          </a:custGeom>
          <a:noFill/>
          <a:ln w="10439">
            <a:solidFill>
              <a:srgbClr val="000000"/>
            </a:solidFill>
            <a:round/>
            <a:headEnd/>
            <a:tailEnd/>
          </a:ln>
        </p:spPr>
        <p:txBody>
          <a:bodyPr lIns="0" tIns="0" rIns="0" bIns="0"/>
          <a:lstStyle/>
          <a:p>
            <a:pPr eaLnBrk="0" hangingPunct="0"/>
            <a:endParaRPr lang="en-US"/>
          </a:p>
        </p:txBody>
      </p:sp>
      <p:sp>
        <p:nvSpPr>
          <p:cNvPr id="5125" name="object 6"/>
          <p:cNvSpPr>
            <a:spLocks/>
          </p:cNvSpPr>
          <p:nvPr/>
        </p:nvSpPr>
        <p:spPr bwMode="auto">
          <a:xfrm>
            <a:off x="9623425" y="223838"/>
            <a:ext cx="34925" cy="84137"/>
          </a:xfrm>
          <a:custGeom>
            <a:avLst/>
            <a:gdLst>
              <a:gd name="T0" fmla="*/ 0 w 35559"/>
              <a:gd name="T1" fmla="*/ 0 h 83820"/>
              <a:gd name="T2" fmla="*/ 1225 w 35559"/>
              <a:gd name="T3" fmla="*/ 85272 h 83820"/>
              <a:gd name="T4" fmla="*/ 0 w 35559"/>
              <a:gd name="T5" fmla="*/ 169195 h 83820"/>
              <a:gd name="T6" fmla="*/ 0 60000 65536"/>
              <a:gd name="T7" fmla="*/ 0 60000 65536"/>
              <a:gd name="T8" fmla="*/ 0 60000 65536"/>
              <a:gd name="T9" fmla="*/ 0 w 35559"/>
              <a:gd name="T10" fmla="*/ 0 h 83820"/>
              <a:gd name="T11" fmla="*/ 35559 w 35559"/>
              <a:gd name="T12" fmla="*/ 83820 h 83820"/>
            </a:gdLst>
            <a:ahLst/>
            <a:cxnLst>
              <a:cxn ang="T6">
                <a:pos x="T0" y="T1"/>
              </a:cxn>
              <a:cxn ang="T7">
                <a:pos x="T2" y="T3"/>
              </a:cxn>
              <a:cxn ang="T8">
                <a:pos x="T4" y="T5"/>
              </a:cxn>
            </a:cxnLst>
            <a:rect l="T9" t="T10" r="T11" b="T12"/>
            <a:pathLst>
              <a:path w="35559" h="83820">
                <a:moveTo>
                  <a:pt x="0" y="0"/>
                </a:moveTo>
                <a:lnTo>
                  <a:pt x="35433" y="42100"/>
                </a:lnTo>
                <a:lnTo>
                  <a:pt x="0" y="83527"/>
                </a:lnTo>
              </a:path>
            </a:pathLst>
          </a:custGeom>
          <a:noFill/>
          <a:ln w="10439">
            <a:solidFill>
              <a:srgbClr val="000000"/>
            </a:solidFill>
            <a:round/>
            <a:headEnd/>
            <a:tailEnd/>
          </a:ln>
        </p:spPr>
        <p:txBody>
          <a:bodyPr lIns="0" tIns="0" rIns="0" bIns="0"/>
          <a:lstStyle/>
          <a:p>
            <a:pPr eaLnBrk="0" hangingPunct="0"/>
            <a:endParaRPr lang="en-US"/>
          </a:p>
        </p:txBody>
      </p:sp>
      <p:sp>
        <p:nvSpPr>
          <p:cNvPr id="5126" name="object 7"/>
          <p:cNvSpPr>
            <a:spLocks/>
          </p:cNvSpPr>
          <p:nvPr/>
        </p:nvSpPr>
        <p:spPr bwMode="auto">
          <a:xfrm>
            <a:off x="1588" y="534988"/>
            <a:ext cx="0" cy="11112"/>
          </a:xfrm>
          <a:custGeom>
            <a:avLst/>
            <a:gdLst>
              <a:gd name="T0" fmla="*/ 0 h 10795"/>
              <a:gd name="T1" fmla="*/ 2339715 h 10795"/>
              <a:gd name="T2" fmla="*/ 0 60000 65536"/>
              <a:gd name="T3" fmla="*/ 0 60000 65536"/>
              <a:gd name="T4" fmla="*/ 0 h 10795"/>
              <a:gd name="T5" fmla="*/ 10795 h 10795"/>
            </a:gdLst>
            <a:ahLst/>
            <a:cxnLst>
              <a:cxn ang="T2">
                <a:pos x="0" y="T0"/>
              </a:cxn>
              <a:cxn ang="T3">
                <a:pos x="0" y="T1"/>
              </a:cxn>
            </a:cxnLst>
            <a:rect l="0" t="T4" r="0" b="T5"/>
            <a:pathLst>
              <a:path h="10795">
                <a:moveTo>
                  <a:pt x="0" y="0"/>
                </a:moveTo>
                <a:lnTo>
                  <a:pt x="0" y="10439"/>
                </a:lnTo>
              </a:path>
            </a:pathLst>
          </a:custGeom>
          <a:noFill/>
          <a:ln w="3175">
            <a:solidFill>
              <a:srgbClr val="808080"/>
            </a:solidFill>
            <a:round/>
            <a:headEnd/>
            <a:tailEnd/>
          </a:ln>
        </p:spPr>
        <p:txBody>
          <a:bodyPr lIns="0" tIns="0" rIns="0" bIns="0"/>
          <a:lstStyle/>
          <a:p>
            <a:pPr eaLnBrk="0" hangingPunct="0"/>
            <a:endParaRPr lang="en-US"/>
          </a:p>
        </p:txBody>
      </p:sp>
      <p:sp>
        <p:nvSpPr>
          <p:cNvPr id="5127" name="object 9"/>
          <p:cNvSpPr>
            <a:spLocks/>
          </p:cNvSpPr>
          <p:nvPr/>
        </p:nvSpPr>
        <p:spPr bwMode="auto">
          <a:xfrm>
            <a:off x="10690225" y="534988"/>
            <a:ext cx="0" cy="11112"/>
          </a:xfrm>
          <a:custGeom>
            <a:avLst/>
            <a:gdLst>
              <a:gd name="T0" fmla="*/ 0 h 10795"/>
              <a:gd name="T1" fmla="*/ 2339715 h 10795"/>
              <a:gd name="T2" fmla="*/ 0 60000 65536"/>
              <a:gd name="T3" fmla="*/ 0 60000 65536"/>
              <a:gd name="T4" fmla="*/ 0 h 10795"/>
              <a:gd name="T5" fmla="*/ 10795 h 10795"/>
            </a:gdLst>
            <a:ahLst/>
            <a:cxnLst>
              <a:cxn ang="T2">
                <a:pos x="0" y="T0"/>
              </a:cxn>
              <a:cxn ang="T3">
                <a:pos x="0" y="T1"/>
              </a:cxn>
            </a:cxnLst>
            <a:rect l="0" t="T4" r="0" b="T5"/>
            <a:pathLst>
              <a:path h="10795">
                <a:moveTo>
                  <a:pt x="0" y="0"/>
                </a:moveTo>
                <a:lnTo>
                  <a:pt x="0" y="10439"/>
                </a:lnTo>
              </a:path>
            </a:pathLst>
          </a:custGeom>
          <a:noFill/>
          <a:ln w="3175">
            <a:solidFill>
              <a:srgbClr val="808080"/>
            </a:solidFill>
            <a:round/>
            <a:headEnd/>
            <a:tailEnd/>
          </a:ln>
        </p:spPr>
        <p:txBody>
          <a:bodyPr lIns="0" tIns="0" rIns="0" bIns="0"/>
          <a:lstStyle/>
          <a:p>
            <a:pPr eaLnBrk="0" hangingPunct="0"/>
            <a:endParaRPr lang="en-US"/>
          </a:p>
        </p:txBody>
      </p:sp>
      <p:sp>
        <p:nvSpPr>
          <p:cNvPr id="5128" name="object 10"/>
          <p:cNvSpPr>
            <a:spLocks/>
          </p:cNvSpPr>
          <p:nvPr/>
        </p:nvSpPr>
        <p:spPr bwMode="auto">
          <a:xfrm>
            <a:off x="2586038" y="93663"/>
            <a:ext cx="1520825" cy="334962"/>
          </a:xfrm>
          <a:custGeom>
            <a:avLst/>
            <a:gdLst>
              <a:gd name="T0" fmla="*/ 1520532 w 1520825"/>
              <a:gd name="T1" fmla="*/ 398844 h 334645"/>
              <a:gd name="T2" fmla="*/ 0 w 1520825"/>
              <a:gd name="T3" fmla="*/ 398844 h 334645"/>
              <a:gd name="T4" fmla="*/ 0 w 1520825"/>
              <a:gd name="T5" fmla="*/ 0 h 334645"/>
              <a:gd name="T6" fmla="*/ 1520532 w 1520825"/>
              <a:gd name="T7" fmla="*/ 0 h 334645"/>
              <a:gd name="T8" fmla="*/ 1520532 w 1520825"/>
              <a:gd name="T9" fmla="*/ 398844 h 334645"/>
              <a:gd name="T10" fmla="*/ 0 60000 65536"/>
              <a:gd name="T11" fmla="*/ 0 60000 65536"/>
              <a:gd name="T12" fmla="*/ 0 60000 65536"/>
              <a:gd name="T13" fmla="*/ 0 60000 65536"/>
              <a:gd name="T14" fmla="*/ 0 60000 65536"/>
              <a:gd name="T15" fmla="*/ 0 w 1520825"/>
              <a:gd name="T16" fmla="*/ 0 h 334645"/>
              <a:gd name="T17" fmla="*/ 1520825 w 1520825"/>
              <a:gd name="T18" fmla="*/ 334645 h 334645"/>
            </a:gdLst>
            <a:ahLst/>
            <a:cxnLst>
              <a:cxn ang="T10">
                <a:pos x="T0" y="T1"/>
              </a:cxn>
              <a:cxn ang="T11">
                <a:pos x="T2" y="T3"/>
              </a:cxn>
              <a:cxn ang="T12">
                <a:pos x="T4" y="T5"/>
              </a:cxn>
              <a:cxn ang="T13">
                <a:pos x="T6" y="T7"/>
              </a:cxn>
              <a:cxn ang="T14">
                <a:pos x="T8" y="T9"/>
              </a:cxn>
            </a:cxnLst>
            <a:rect l="T15" t="T16" r="T17" b="T18"/>
            <a:pathLst>
              <a:path w="1520825" h="334645">
                <a:moveTo>
                  <a:pt x="1520532" y="334124"/>
                </a:moveTo>
                <a:lnTo>
                  <a:pt x="0" y="334124"/>
                </a:lnTo>
                <a:lnTo>
                  <a:pt x="0" y="0"/>
                </a:lnTo>
                <a:lnTo>
                  <a:pt x="1520532" y="0"/>
                </a:lnTo>
                <a:lnTo>
                  <a:pt x="1520532" y="334124"/>
                </a:lnTo>
                <a:close/>
              </a:path>
            </a:pathLst>
          </a:custGeom>
          <a:solidFill>
            <a:srgbClr val="EE7D23"/>
          </a:solidFill>
          <a:ln w="9525">
            <a:noFill/>
            <a:round/>
            <a:headEnd/>
            <a:tailEnd/>
          </a:ln>
        </p:spPr>
        <p:txBody>
          <a:bodyPr lIns="0" tIns="0" rIns="0" bIns="0"/>
          <a:lstStyle/>
          <a:p>
            <a:pPr eaLnBrk="0" hangingPunct="0"/>
            <a:endParaRPr lang="en-US"/>
          </a:p>
        </p:txBody>
      </p:sp>
      <p:sp>
        <p:nvSpPr>
          <p:cNvPr id="5129" name="object 11"/>
          <p:cNvSpPr>
            <a:spLocks/>
          </p:cNvSpPr>
          <p:nvPr/>
        </p:nvSpPr>
        <p:spPr bwMode="auto">
          <a:xfrm>
            <a:off x="4102100" y="93663"/>
            <a:ext cx="379413" cy="334962"/>
          </a:xfrm>
          <a:custGeom>
            <a:avLst/>
            <a:gdLst>
              <a:gd name="T0" fmla="*/ 605611 w 378460"/>
              <a:gd name="T1" fmla="*/ 398844 h 334645"/>
              <a:gd name="T2" fmla="*/ 0 w 378460"/>
              <a:gd name="T3" fmla="*/ 398844 h 334645"/>
              <a:gd name="T4" fmla="*/ 0 w 378460"/>
              <a:gd name="T5" fmla="*/ 0 h 334645"/>
              <a:gd name="T6" fmla="*/ 605611 w 378460"/>
              <a:gd name="T7" fmla="*/ 0 h 334645"/>
              <a:gd name="T8" fmla="*/ 605611 w 378460"/>
              <a:gd name="T9" fmla="*/ 398844 h 334645"/>
              <a:gd name="T10" fmla="*/ 0 60000 65536"/>
              <a:gd name="T11" fmla="*/ 0 60000 65536"/>
              <a:gd name="T12" fmla="*/ 0 60000 65536"/>
              <a:gd name="T13" fmla="*/ 0 60000 65536"/>
              <a:gd name="T14" fmla="*/ 0 60000 65536"/>
              <a:gd name="T15" fmla="*/ 0 w 378460"/>
              <a:gd name="T16" fmla="*/ 0 h 334645"/>
              <a:gd name="T17" fmla="*/ 378460 w 378460"/>
              <a:gd name="T18" fmla="*/ 334645 h 334645"/>
            </a:gdLst>
            <a:ahLst/>
            <a:cxnLst>
              <a:cxn ang="T10">
                <a:pos x="T0" y="T1"/>
              </a:cxn>
              <a:cxn ang="T11">
                <a:pos x="T2" y="T3"/>
              </a:cxn>
              <a:cxn ang="T12">
                <a:pos x="T4" y="T5"/>
              </a:cxn>
              <a:cxn ang="T13">
                <a:pos x="T6" y="T7"/>
              </a:cxn>
              <a:cxn ang="T14">
                <a:pos x="T8" y="T9"/>
              </a:cxn>
            </a:cxnLst>
            <a:rect l="T15" t="T16" r="T17" b="T18"/>
            <a:pathLst>
              <a:path w="378460" h="334645">
                <a:moveTo>
                  <a:pt x="378396" y="334124"/>
                </a:moveTo>
                <a:lnTo>
                  <a:pt x="0" y="334124"/>
                </a:lnTo>
                <a:lnTo>
                  <a:pt x="0" y="0"/>
                </a:lnTo>
                <a:lnTo>
                  <a:pt x="378396" y="0"/>
                </a:lnTo>
                <a:lnTo>
                  <a:pt x="378396" y="334124"/>
                </a:lnTo>
                <a:close/>
              </a:path>
            </a:pathLst>
          </a:custGeom>
          <a:solidFill>
            <a:srgbClr val="FFFFFF"/>
          </a:solidFill>
          <a:ln w="9525">
            <a:noFill/>
            <a:round/>
            <a:headEnd/>
            <a:tailEnd/>
          </a:ln>
        </p:spPr>
        <p:txBody>
          <a:bodyPr lIns="0" tIns="0" rIns="0" bIns="0"/>
          <a:lstStyle/>
          <a:p>
            <a:pPr eaLnBrk="0" hangingPunct="0"/>
            <a:endParaRPr lang="en-US"/>
          </a:p>
        </p:txBody>
      </p:sp>
      <p:sp>
        <p:nvSpPr>
          <p:cNvPr id="5130" name="object 12">
            <a:hlinkClick r:id="rId3"/>
          </p:cNvPr>
          <p:cNvSpPr>
            <a:spLocks/>
          </p:cNvSpPr>
          <p:nvPr/>
        </p:nvSpPr>
        <p:spPr bwMode="auto">
          <a:xfrm>
            <a:off x="98425" y="98425"/>
            <a:ext cx="1409700" cy="323850"/>
          </a:xfrm>
          <a:custGeom>
            <a:avLst/>
            <a:gdLst>
              <a:gd name="T0" fmla="*/ 0 w 1409700"/>
              <a:gd name="T1" fmla="*/ 323684 h 323850"/>
              <a:gd name="T2" fmla="*/ 1409585 w 1409700"/>
              <a:gd name="T3" fmla="*/ 323684 h 323850"/>
              <a:gd name="T4" fmla="*/ 1409585 w 1409700"/>
              <a:gd name="T5" fmla="*/ 0 h 323850"/>
              <a:gd name="T6" fmla="*/ 0 w 1409700"/>
              <a:gd name="T7" fmla="*/ 0 h 323850"/>
              <a:gd name="T8" fmla="*/ 0 w 1409700"/>
              <a:gd name="T9" fmla="*/ 323684 h 323850"/>
              <a:gd name="T10" fmla="*/ 0 60000 65536"/>
              <a:gd name="T11" fmla="*/ 0 60000 65536"/>
              <a:gd name="T12" fmla="*/ 0 60000 65536"/>
              <a:gd name="T13" fmla="*/ 0 60000 65536"/>
              <a:gd name="T14" fmla="*/ 0 60000 65536"/>
              <a:gd name="T15" fmla="*/ 0 w 1409700"/>
              <a:gd name="T16" fmla="*/ 0 h 323850"/>
              <a:gd name="T17" fmla="*/ 1409700 w 1409700"/>
              <a:gd name="T18" fmla="*/ 323850 h 323850"/>
            </a:gdLst>
            <a:ahLst/>
            <a:cxnLst>
              <a:cxn ang="T10">
                <a:pos x="T0" y="T1"/>
              </a:cxn>
              <a:cxn ang="T11">
                <a:pos x="T2" y="T3"/>
              </a:cxn>
              <a:cxn ang="T12">
                <a:pos x="T4" y="T5"/>
              </a:cxn>
              <a:cxn ang="T13">
                <a:pos x="T6" y="T7"/>
              </a:cxn>
              <a:cxn ang="T14">
                <a:pos x="T8" y="T9"/>
              </a:cxn>
            </a:cxnLst>
            <a:rect l="T15" t="T16" r="T17" b="T18"/>
            <a:pathLst>
              <a:path w="1409700" h="323850">
                <a:moveTo>
                  <a:pt x="0" y="323684"/>
                </a:moveTo>
                <a:lnTo>
                  <a:pt x="1409585" y="323684"/>
                </a:lnTo>
                <a:lnTo>
                  <a:pt x="1409585" y="0"/>
                </a:lnTo>
                <a:lnTo>
                  <a:pt x="0" y="0"/>
                </a:lnTo>
                <a:lnTo>
                  <a:pt x="0" y="323684"/>
                </a:lnTo>
                <a:close/>
              </a:path>
            </a:pathLst>
          </a:custGeom>
          <a:solidFill>
            <a:srgbClr val="EE7D23"/>
          </a:solidFill>
          <a:ln w="9525">
            <a:noFill/>
            <a:round/>
            <a:headEnd/>
            <a:tailEnd/>
          </a:ln>
        </p:spPr>
        <p:txBody>
          <a:bodyPr lIns="0" tIns="0" rIns="0" bIns="0"/>
          <a:lstStyle/>
          <a:p>
            <a:pPr eaLnBrk="0" hangingPunct="0"/>
            <a:endParaRPr lang="en-US"/>
          </a:p>
        </p:txBody>
      </p:sp>
      <p:sp>
        <p:nvSpPr>
          <p:cNvPr id="5131" name="object 14"/>
          <p:cNvSpPr>
            <a:spLocks/>
          </p:cNvSpPr>
          <p:nvPr/>
        </p:nvSpPr>
        <p:spPr bwMode="auto">
          <a:xfrm>
            <a:off x="1506538" y="98425"/>
            <a:ext cx="877887" cy="325438"/>
          </a:xfrm>
          <a:custGeom>
            <a:avLst/>
            <a:gdLst>
              <a:gd name="T0" fmla="*/ 0 w 878205"/>
              <a:gd name="T1" fmla="*/ 271239 h 325755"/>
              <a:gd name="T2" fmla="*/ 820153 w 878205"/>
              <a:gd name="T3" fmla="*/ 271239 h 325755"/>
              <a:gd name="T4" fmla="*/ 820153 w 878205"/>
              <a:gd name="T5" fmla="*/ 0 h 325755"/>
              <a:gd name="T6" fmla="*/ 0 w 878205"/>
              <a:gd name="T7" fmla="*/ 0 h 325755"/>
              <a:gd name="T8" fmla="*/ 0 w 878205"/>
              <a:gd name="T9" fmla="*/ 271239 h 325755"/>
              <a:gd name="T10" fmla="*/ 0 60000 65536"/>
              <a:gd name="T11" fmla="*/ 0 60000 65536"/>
              <a:gd name="T12" fmla="*/ 0 60000 65536"/>
              <a:gd name="T13" fmla="*/ 0 60000 65536"/>
              <a:gd name="T14" fmla="*/ 0 60000 65536"/>
              <a:gd name="T15" fmla="*/ 0 w 878205"/>
              <a:gd name="T16" fmla="*/ 0 h 325755"/>
              <a:gd name="T17" fmla="*/ 878205 w 878205"/>
              <a:gd name="T18" fmla="*/ 325755 h 325755"/>
            </a:gdLst>
            <a:ahLst/>
            <a:cxnLst>
              <a:cxn ang="T10">
                <a:pos x="T0" y="T1"/>
              </a:cxn>
              <a:cxn ang="T11">
                <a:pos x="T2" y="T3"/>
              </a:cxn>
              <a:cxn ang="T12">
                <a:pos x="T4" y="T5"/>
              </a:cxn>
              <a:cxn ang="T13">
                <a:pos x="T6" y="T7"/>
              </a:cxn>
              <a:cxn ang="T14">
                <a:pos x="T8" y="T9"/>
              </a:cxn>
            </a:cxnLst>
            <a:rect l="T15" t="T16" r="T17" b="T18"/>
            <a:pathLst>
              <a:path w="878205" h="325755">
                <a:moveTo>
                  <a:pt x="0" y="325399"/>
                </a:moveTo>
                <a:lnTo>
                  <a:pt x="877620" y="325399"/>
                </a:lnTo>
                <a:lnTo>
                  <a:pt x="877620" y="0"/>
                </a:lnTo>
                <a:lnTo>
                  <a:pt x="0" y="0"/>
                </a:lnTo>
                <a:lnTo>
                  <a:pt x="0" y="325399"/>
                </a:lnTo>
                <a:close/>
              </a:path>
            </a:pathLst>
          </a:custGeom>
          <a:solidFill>
            <a:srgbClr val="2F5C2F"/>
          </a:solidFill>
          <a:ln w="9525">
            <a:noFill/>
            <a:round/>
            <a:headEnd/>
            <a:tailEnd/>
          </a:ln>
        </p:spPr>
        <p:txBody>
          <a:bodyPr lIns="0" tIns="0" rIns="0" bIns="0"/>
          <a:lstStyle/>
          <a:p>
            <a:pPr eaLnBrk="0" hangingPunct="0"/>
            <a:endParaRPr lang="en-US"/>
          </a:p>
        </p:txBody>
      </p:sp>
      <p:sp>
        <p:nvSpPr>
          <p:cNvPr id="5132" name="object 15"/>
          <p:cNvSpPr>
            <a:spLocks/>
          </p:cNvSpPr>
          <p:nvPr/>
        </p:nvSpPr>
        <p:spPr bwMode="auto">
          <a:xfrm>
            <a:off x="1530350" y="173038"/>
            <a:ext cx="122238" cy="146050"/>
          </a:xfrm>
          <a:custGeom>
            <a:avLst/>
            <a:gdLst>
              <a:gd name="T0" fmla="*/ 38666 w 122555"/>
              <a:gd name="T1" fmla="*/ 0 h 147320"/>
              <a:gd name="T2" fmla="*/ 23355 w 122555"/>
              <a:gd name="T3" fmla="*/ 1071 h 147320"/>
              <a:gd name="T4" fmla="*/ 11093 w 122555"/>
              <a:gd name="T5" fmla="*/ 4070 h 147320"/>
              <a:gd name="T6" fmla="*/ 2952 w 122555"/>
              <a:gd name="T7" fmla="*/ 8678 h 147320"/>
              <a:gd name="T8" fmla="*/ 0 w 122555"/>
              <a:gd name="T9" fmla="*/ 14555 h 147320"/>
              <a:gd name="T10" fmla="*/ 2867 w 122555"/>
              <a:gd name="T11" fmla="*/ 20543 h 147320"/>
              <a:gd name="T12" fmla="*/ 11053 w 122555"/>
              <a:gd name="T13" fmla="*/ 25122 h 147320"/>
              <a:gd name="T14" fmla="*/ 23915 w 122555"/>
              <a:gd name="T15" fmla="*/ 28042 h 147320"/>
              <a:gd name="T16" fmla="*/ 40820 w 122555"/>
              <a:gd name="T17" fmla="*/ 29073 h 147320"/>
              <a:gd name="T18" fmla="*/ 49570 w 122555"/>
              <a:gd name="T19" fmla="*/ 28765 h 147320"/>
              <a:gd name="T20" fmla="*/ 58079 w 122555"/>
              <a:gd name="T21" fmla="*/ 27887 h 147320"/>
              <a:gd name="T22" fmla="*/ 65721 w 122555"/>
              <a:gd name="T23" fmla="*/ 26461 h 147320"/>
              <a:gd name="T24" fmla="*/ 71881 w 122555"/>
              <a:gd name="T25" fmla="*/ 24543 h 147320"/>
              <a:gd name="T26" fmla="*/ 62996 w 122555"/>
              <a:gd name="T27" fmla="*/ 22158 h 147320"/>
              <a:gd name="T28" fmla="*/ 40820 w 122555"/>
              <a:gd name="T29" fmla="*/ 22158 h 147320"/>
              <a:gd name="T30" fmla="*/ 34661 w 122555"/>
              <a:gd name="T31" fmla="*/ 21871 h 147320"/>
              <a:gd name="T32" fmla="*/ 29111 w 122555"/>
              <a:gd name="T33" fmla="*/ 20963 h 147320"/>
              <a:gd name="T34" fmla="*/ 24952 w 122555"/>
              <a:gd name="T35" fmla="*/ 19327 h 147320"/>
              <a:gd name="T36" fmla="*/ 22973 w 122555"/>
              <a:gd name="T37" fmla="*/ 16896 h 147320"/>
              <a:gd name="T38" fmla="*/ 74857 w 122555"/>
              <a:gd name="T39" fmla="*/ 16896 h 147320"/>
              <a:gd name="T40" fmla="*/ 75024 w 122555"/>
              <a:gd name="T41" fmla="*/ 16364 h 147320"/>
              <a:gd name="T42" fmla="*/ 75185 w 122555"/>
              <a:gd name="T43" fmla="*/ 15619 h 147320"/>
              <a:gd name="T44" fmla="*/ 75185 w 122555"/>
              <a:gd name="T45" fmla="*/ 14555 h 147320"/>
              <a:gd name="T46" fmla="*/ 73804 w 122555"/>
              <a:gd name="T47" fmla="*/ 11362 h 147320"/>
              <a:gd name="T48" fmla="*/ 23308 w 122555"/>
              <a:gd name="T49" fmla="*/ 11362 h 147320"/>
              <a:gd name="T50" fmla="*/ 24715 w 122555"/>
              <a:gd name="T51" fmla="*/ 9399 h 147320"/>
              <a:gd name="T52" fmla="*/ 27621 w 122555"/>
              <a:gd name="T53" fmla="*/ 7818 h 147320"/>
              <a:gd name="T54" fmla="*/ 31921 w 122555"/>
              <a:gd name="T55" fmla="*/ 6757 h 147320"/>
              <a:gd name="T56" fmla="*/ 37512 w 122555"/>
              <a:gd name="T57" fmla="*/ 6377 h 147320"/>
              <a:gd name="T58" fmla="*/ 68821 w 122555"/>
              <a:gd name="T59" fmla="*/ 6377 h 147320"/>
              <a:gd name="T60" fmla="*/ 65606 w 122555"/>
              <a:gd name="T61" fmla="*/ 4287 h 147320"/>
              <a:gd name="T62" fmla="*/ 54135 w 122555"/>
              <a:gd name="T63" fmla="*/ 1155 h 147320"/>
              <a:gd name="T64" fmla="*/ 38666 w 122555"/>
              <a:gd name="T65" fmla="*/ 0 h 147320"/>
              <a:gd name="T66" fmla="*/ 55685 w 122555"/>
              <a:gd name="T67" fmla="*/ 20189 h 147320"/>
              <a:gd name="T68" fmla="*/ 52856 w 122555"/>
              <a:gd name="T69" fmla="*/ 21012 h 147320"/>
              <a:gd name="T70" fmla="*/ 49370 w 122555"/>
              <a:gd name="T71" fmla="*/ 21626 h 147320"/>
              <a:gd name="T72" fmla="*/ 45329 w 122555"/>
              <a:gd name="T73" fmla="*/ 22020 h 147320"/>
              <a:gd name="T74" fmla="*/ 40820 w 122555"/>
              <a:gd name="T75" fmla="*/ 22158 h 147320"/>
              <a:gd name="T76" fmla="*/ 62996 w 122555"/>
              <a:gd name="T77" fmla="*/ 22158 h 147320"/>
              <a:gd name="T78" fmla="*/ 55685 w 122555"/>
              <a:gd name="T79" fmla="*/ 20189 h 147320"/>
              <a:gd name="T80" fmla="*/ 68821 w 122555"/>
              <a:gd name="T81" fmla="*/ 6377 h 147320"/>
              <a:gd name="T82" fmla="*/ 37512 w 122555"/>
              <a:gd name="T83" fmla="*/ 6377 h 147320"/>
              <a:gd name="T84" fmla="*/ 44168 w 122555"/>
              <a:gd name="T85" fmla="*/ 6806 h 147320"/>
              <a:gd name="T86" fmla="*/ 48871 w 122555"/>
              <a:gd name="T87" fmla="*/ 7936 h 147320"/>
              <a:gd name="T88" fmla="*/ 51782 w 122555"/>
              <a:gd name="T89" fmla="*/ 9538 h 147320"/>
              <a:gd name="T90" fmla="*/ 53051 w 122555"/>
              <a:gd name="T91" fmla="*/ 11362 h 147320"/>
              <a:gd name="T92" fmla="*/ 73804 w 122555"/>
              <a:gd name="T93" fmla="*/ 11362 h 147320"/>
              <a:gd name="T94" fmla="*/ 72735 w 122555"/>
              <a:gd name="T95" fmla="*/ 8915 h 147320"/>
              <a:gd name="T96" fmla="*/ 68821 w 122555"/>
              <a:gd name="T97" fmla="*/ 6377 h 1473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555"/>
              <a:gd name="T148" fmla="*/ 0 h 147320"/>
              <a:gd name="T149" fmla="*/ 122555 w 122555"/>
              <a:gd name="T150" fmla="*/ 147320 h 1473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555" h="147320">
                <a:moveTo>
                  <a:pt x="62763" y="0"/>
                </a:moveTo>
                <a:lnTo>
                  <a:pt x="37906" y="5409"/>
                </a:lnTo>
                <a:lnTo>
                  <a:pt x="18003" y="20548"/>
                </a:lnTo>
                <a:lnTo>
                  <a:pt x="4790" y="43784"/>
                </a:lnTo>
                <a:lnTo>
                  <a:pt x="0" y="73482"/>
                </a:lnTo>
                <a:lnTo>
                  <a:pt x="4657" y="103716"/>
                </a:lnTo>
                <a:lnTo>
                  <a:pt x="17940" y="126819"/>
                </a:lnTo>
                <a:lnTo>
                  <a:pt x="38817" y="141572"/>
                </a:lnTo>
                <a:lnTo>
                  <a:pt x="66255" y="146761"/>
                </a:lnTo>
                <a:lnTo>
                  <a:pt x="80461" y="145227"/>
                </a:lnTo>
                <a:lnTo>
                  <a:pt x="94268" y="140766"/>
                </a:lnTo>
                <a:lnTo>
                  <a:pt x="106671" y="133591"/>
                </a:lnTo>
                <a:lnTo>
                  <a:pt x="116662" y="123913"/>
                </a:lnTo>
                <a:lnTo>
                  <a:pt x="102241" y="111848"/>
                </a:lnTo>
                <a:lnTo>
                  <a:pt x="66255" y="111848"/>
                </a:lnTo>
                <a:lnTo>
                  <a:pt x="56260" y="110414"/>
                </a:lnTo>
                <a:lnTo>
                  <a:pt x="47247" y="105810"/>
                </a:lnTo>
                <a:lnTo>
                  <a:pt x="40495" y="97586"/>
                </a:lnTo>
                <a:lnTo>
                  <a:pt x="37287" y="85293"/>
                </a:lnTo>
                <a:lnTo>
                  <a:pt x="121500" y="85293"/>
                </a:lnTo>
                <a:lnTo>
                  <a:pt x="121767" y="82613"/>
                </a:lnTo>
                <a:lnTo>
                  <a:pt x="122034" y="78854"/>
                </a:lnTo>
                <a:lnTo>
                  <a:pt x="122034" y="73482"/>
                </a:lnTo>
                <a:lnTo>
                  <a:pt x="119783" y="57391"/>
                </a:lnTo>
                <a:lnTo>
                  <a:pt x="37833" y="57391"/>
                </a:lnTo>
                <a:lnTo>
                  <a:pt x="40111" y="47456"/>
                </a:lnTo>
                <a:lnTo>
                  <a:pt x="44829" y="39457"/>
                </a:lnTo>
                <a:lnTo>
                  <a:pt x="51811" y="34122"/>
                </a:lnTo>
                <a:lnTo>
                  <a:pt x="60883" y="32181"/>
                </a:lnTo>
                <a:lnTo>
                  <a:pt x="111694" y="32181"/>
                </a:lnTo>
                <a:lnTo>
                  <a:pt x="106481" y="21653"/>
                </a:lnTo>
                <a:lnTo>
                  <a:pt x="87867" y="5823"/>
                </a:lnTo>
                <a:lnTo>
                  <a:pt x="62763" y="0"/>
                </a:lnTo>
                <a:close/>
              </a:path>
              <a:path w="122555" h="147320">
                <a:moveTo>
                  <a:pt x="90385" y="101930"/>
                </a:moveTo>
                <a:lnTo>
                  <a:pt x="85781" y="106078"/>
                </a:lnTo>
                <a:lnTo>
                  <a:pt x="80125" y="109199"/>
                </a:lnTo>
                <a:lnTo>
                  <a:pt x="73567" y="111165"/>
                </a:lnTo>
                <a:lnTo>
                  <a:pt x="66255" y="111848"/>
                </a:lnTo>
                <a:lnTo>
                  <a:pt x="102241" y="111848"/>
                </a:lnTo>
                <a:lnTo>
                  <a:pt x="90385" y="101930"/>
                </a:lnTo>
                <a:close/>
              </a:path>
              <a:path w="122555" h="147320">
                <a:moveTo>
                  <a:pt x="111694" y="32181"/>
                </a:moveTo>
                <a:lnTo>
                  <a:pt x="60883" y="32181"/>
                </a:lnTo>
                <a:lnTo>
                  <a:pt x="71684" y="34347"/>
                </a:lnTo>
                <a:lnTo>
                  <a:pt x="79319" y="40057"/>
                </a:lnTo>
                <a:lnTo>
                  <a:pt x="84042" y="48132"/>
                </a:lnTo>
                <a:lnTo>
                  <a:pt x="86105" y="57391"/>
                </a:lnTo>
                <a:lnTo>
                  <a:pt x="119783" y="57391"/>
                </a:lnTo>
                <a:lnTo>
                  <a:pt x="118054" y="45027"/>
                </a:lnTo>
                <a:lnTo>
                  <a:pt x="111694" y="32181"/>
                </a:lnTo>
                <a:close/>
              </a:path>
            </a:pathLst>
          </a:custGeom>
          <a:solidFill>
            <a:srgbClr val="FFFFFF"/>
          </a:solidFill>
          <a:ln w="9525">
            <a:noFill/>
            <a:round/>
            <a:headEnd/>
            <a:tailEnd/>
          </a:ln>
        </p:spPr>
        <p:txBody>
          <a:bodyPr lIns="0" tIns="0" rIns="0" bIns="0"/>
          <a:lstStyle/>
          <a:p>
            <a:pPr eaLnBrk="0" hangingPunct="0"/>
            <a:endParaRPr lang="en-US"/>
          </a:p>
        </p:txBody>
      </p:sp>
      <p:sp>
        <p:nvSpPr>
          <p:cNvPr id="5133" name="object 16"/>
          <p:cNvSpPr>
            <a:spLocks/>
          </p:cNvSpPr>
          <p:nvPr/>
        </p:nvSpPr>
        <p:spPr bwMode="auto">
          <a:xfrm>
            <a:off x="1800225" y="173038"/>
            <a:ext cx="122238" cy="146050"/>
          </a:xfrm>
          <a:custGeom>
            <a:avLst/>
            <a:gdLst>
              <a:gd name="T0" fmla="*/ 38660 w 122555"/>
              <a:gd name="T1" fmla="*/ 0 h 147320"/>
              <a:gd name="T2" fmla="*/ 23348 w 122555"/>
              <a:gd name="T3" fmla="*/ 1071 h 147320"/>
              <a:gd name="T4" fmla="*/ 11088 w 122555"/>
              <a:gd name="T5" fmla="*/ 4070 h 147320"/>
              <a:gd name="T6" fmla="*/ 2950 w 122555"/>
              <a:gd name="T7" fmla="*/ 8678 h 147320"/>
              <a:gd name="T8" fmla="*/ 0 w 122555"/>
              <a:gd name="T9" fmla="*/ 14555 h 147320"/>
              <a:gd name="T10" fmla="*/ 2865 w 122555"/>
              <a:gd name="T11" fmla="*/ 20543 h 147320"/>
              <a:gd name="T12" fmla="*/ 11045 w 122555"/>
              <a:gd name="T13" fmla="*/ 25122 h 147320"/>
              <a:gd name="T14" fmla="*/ 23904 w 122555"/>
              <a:gd name="T15" fmla="*/ 28042 h 147320"/>
              <a:gd name="T16" fmla="*/ 40803 w 122555"/>
              <a:gd name="T17" fmla="*/ 29073 h 147320"/>
              <a:gd name="T18" fmla="*/ 49561 w 122555"/>
              <a:gd name="T19" fmla="*/ 28765 h 147320"/>
              <a:gd name="T20" fmla="*/ 58073 w 122555"/>
              <a:gd name="T21" fmla="*/ 27887 h 147320"/>
              <a:gd name="T22" fmla="*/ 65718 w 122555"/>
              <a:gd name="T23" fmla="*/ 26461 h 147320"/>
              <a:gd name="T24" fmla="*/ 71881 w 122555"/>
              <a:gd name="T25" fmla="*/ 24543 h 147320"/>
              <a:gd name="T26" fmla="*/ 62992 w 122555"/>
              <a:gd name="T27" fmla="*/ 22158 h 147320"/>
              <a:gd name="T28" fmla="*/ 40803 w 122555"/>
              <a:gd name="T29" fmla="*/ 22158 h 147320"/>
              <a:gd name="T30" fmla="*/ 34655 w 122555"/>
              <a:gd name="T31" fmla="*/ 21871 h 147320"/>
              <a:gd name="T32" fmla="*/ 29101 w 122555"/>
              <a:gd name="T33" fmla="*/ 20963 h 147320"/>
              <a:gd name="T34" fmla="*/ 24946 w 122555"/>
              <a:gd name="T35" fmla="*/ 19327 h 147320"/>
              <a:gd name="T36" fmla="*/ 22973 w 122555"/>
              <a:gd name="T37" fmla="*/ 16896 h 147320"/>
              <a:gd name="T38" fmla="*/ 74844 w 122555"/>
              <a:gd name="T39" fmla="*/ 16896 h 147320"/>
              <a:gd name="T40" fmla="*/ 75024 w 122555"/>
              <a:gd name="T41" fmla="*/ 16364 h 147320"/>
              <a:gd name="T42" fmla="*/ 75185 w 122555"/>
              <a:gd name="T43" fmla="*/ 15619 h 147320"/>
              <a:gd name="T44" fmla="*/ 75185 w 122555"/>
              <a:gd name="T45" fmla="*/ 14555 h 147320"/>
              <a:gd name="T46" fmla="*/ 73804 w 122555"/>
              <a:gd name="T47" fmla="*/ 11362 h 147320"/>
              <a:gd name="T48" fmla="*/ 23295 w 122555"/>
              <a:gd name="T49" fmla="*/ 11362 h 147320"/>
              <a:gd name="T50" fmla="*/ 24707 w 122555"/>
              <a:gd name="T51" fmla="*/ 9399 h 147320"/>
              <a:gd name="T52" fmla="*/ 27618 w 122555"/>
              <a:gd name="T53" fmla="*/ 7818 h 147320"/>
              <a:gd name="T54" fmla="*/ 31921 w 122555"/>
              <a:gd name="T55" fmla="*/ 6757 h 147320"/>
              <a:gd name="T56" fmla="*/ 37512 w 122555"/>
              <a:gd name="T57" fmla="*/ 6377 h 147320"/>
              <a:gd name="T58" fmla="*/ 68817 w 122555"/>
              <a:gd name="T59" fmla="*/ 6377 h 147320"/>
              <a:gd name="T60" fmla="*/ 65598 w 122555"/>
              <a:gd name="T61" fmla="*/ 4287 h 147320"/>
              <a:gd name="T62" fmla="*/ 54124 w 122555"/>
              <a:gd name="T63" fmla="*/ 1155 h 147320"/>
              <a:gd name="T64" fmla="*/ 38660 w 122555"/>
              <a:gd name="T65" fmla="*/ 0 h 147320"/>
              <a:gd name="T66" fmla="*/ 55679 w 122555"/>
              <a:gd name="T67" fmla="*/ 20189 h 147320"/>
              <a:gd name="T68" fmla="*/ 52851 w 122555"/>
              <a:gd name="T69" fmla="*/ 21012 h 147320"/>
              <a:gd name="T70" fmla="*/ 49368 w 122555"/>
              <a:gd name="T71" fmla="*/ 21626 h 147320"/>
              <a:gd name="T72" fmla="*/ 45322 w 122555"/>
              <a:gd name="T73" fmla="*/ 22020 h 147320"/>
              <a:gd name="T74" fmla="*/ 40803 w 122555"/>
              <a:gd name="T75" fmla="*/ 22158 h 147320"/>
              <a:gd name="T76" fmla="*/ 62992 w 122555"/>
              <a:gd name="T77" fmla="*/ 22158 h 147320"/>
              <a:gd name="T78" fmla="*/ 55679 w 122555"/>
              <a:gd name="T79" fmla="*/ 20189 h 147320"/>
              <a:gd name="T80" fmla="*/ 68817 w 122555"/>
              <a:gd name="T81" fmla="*/ 6377 h 147320"/>
              <a:gd name="T82" fmla="*/ 37512 w 122555"/>
              <a:gd name="T83" fmla="*/ 6377 h 147320"/>
              <a:gd name="T84" fmla="*/ 44168 w 122555"/>
              <a:gd name="T85" fmla="*/ 6806 h 147320"/>
              <a:gd name="T86" fmla="*/ 48869 w 122555"/>
              <a:gd name="T87" fmla="*/ 7936 h 147320"/>
              <a:gd name="T88" fmla="*/ 51778 w 122555"/>
              <a:gd name="T89" fmla="*/ 9538 h 147320"/>
              <a:gd name="T90" fmla="*/ 53042 w 122555"/>
              <a:gd name="T91" fmla="*/ 11362 h 147320"/>
              <a:gd name="T92" fmla="*/ 73804 w 122555"/>
              <a:gd name="T93" fmla="*/ 11362 h 147320"/>
              <a:gd name="T94" fmla="*/ 72733 w 122555"/>
              <a:gd name="T95" fmla="*/ 8915 h 147320"/>
              <a:gd name="T96" fmla="*/ 68817 w 122555"/>
              <a:gd name="T97" fmla="*/ 6377 h 1473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555"/>
              <a:gd name="T148" fmla="*/ 0 h 147320"/>
              <a:gd name="T149" fmla="*/ 122555 w 122555"/>
              <a:gd name="T150" fmla="*/ 147320 h 1473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555" h="147320">
                <a:moveTo>
                  <a:pt x="62750" y="0"/>
                </a:moveTo>
                <a:lnTo>
                  <a:pt x="37895" y="5409"/>
                </a:lnTo>
                <a:lnTo>
                  <a:pt x="17997" y="20548"/>
                </a:lnTo>
                <a:lnTo>
                  <a:pt x="4788" y="43784"/>
                </a:lnTo>
                <a:lnTo>
                  <a:pt x="0" y="73482"/>
                </a:lnTo>
                <a:lnTo>
                  <a:pt x="4653" y="103716"/>
                </a:lnTo>
                <a:lnTo>
                  <a:pt x="17927" y="126819"/>
                </a:lnTo>
                <a:lnTo>
                  <a:pt x="38795" y="141572"/>
                </a:lnTo>
                <a:lnTo>
                  <a:pt x="66230" y="146761"/>
                </a:lnTo>
                <a:lnTo>
                  <a:pt x="80448" y="145227"/>
                </a:lnTo>
                <a:lnTo>
                  <a:pt x="94260" y="140766"/>
                </a:lnTo>
                <a:lnTo>
                  <a:pt x="106665" y="133591"/>
                </a:lnTo>
                <a:lnTo>
                  <a:pt x="116662" y="123913"/>
                </a:lnTo>
                <a:lnTo>
                  <a:pt x="102234" y="111848"/>
                </a:lnTo>
                <a:lnTo>
                  <a:pt x="66230" y="111848"/>
                </a:lnTo>
                <a:lnTo>
                  <a:pt x="56243" y="110414"/>
                </a:lnTo>
                <a:lnTo>
                  <a:pt x="47234" y="105810"/>
                </a:lnTo>
                <a:lnTo>
                  <a:pt x="40487" y="97586"/>
                </a:lnTo>
                <a:lnTo>
                  <a:pt x="37287" y="85293"/>
                </a:lnTo>
                <a:lnTo>
                  <a:pt x="121475" y="85293"/>
                </a:lnTo>
                <a:lnTo>
                  <a:pt x="121767" y="82613"/>
                </a:lnTo>
                <a:lnTo>
                  <a:pt x="122034" y="78854"/>
                </a:lnTo>
                <a:lnTo>
                  <a:pt x="122034" y="73482"/>
                </a:lnTo>
                <a:lnTo>
                  <a:pt x="119781" y="57391"/>
                </a:lnTo>
                <a:lnTo>
                  <a:pt x="37807" y="57391"/>
                </a:lnTo>
                <a:lnTo>
                  <a:pt x="40100" y="47456"/>
                </a:lnTo>
                <a:lnTo>
                  <a:pt x="44826" y="39457"/>
                </a:lnTo>
                <a:lnTo>
                  <a:pt x="51811" y="34122"/>
                </a:lnTo>
                <a:lnTo>
                  <a:pt x="60883" y="32181"/>
                </a:lnTo>
                <a:lnTo>
                  <a:pt x="111686" y="32181"/>
                </a:lnTo>
                <a:lnTo>
                  <a:pt x="106470" y="21653"/>
                </a:lnTo>
                <a:lnTo>
                  <a:pt x="87851" y="5823"/>
                </a:lnTo>
                <a:lnTo>
                  <a:pt x="62750" y="0"/>
                </a:lnTo>
                <a:close/>
              </a:path>
              <a:path w="122555" h="147320">
                <a:moveTo>
                  <a:pt x="90373" y="101930"/>
                </a:moveTo>
                <a:lnTo>
                  <a:pt x="85775" y="106078"/>
                </a:lnTo>
                <a:lnTo>
                  <a:pt x="80121" y="109199"/>
                </a:lnTo>
                <a:lnTo>
                  <a:pt x="73556" y="111165"/>
                </a:lnTo>
                <a:lnTo>
                  <a:pt x="66230" y="111848"/>
                </a:lnTo>
                <a:lnTo>
                  <a:pt x="102234" y="111848"/>
                </a:lnTo>
                <a:lnTo>
                  <a:pt x="90373" y="101930"/>
                </a:lnTo>
                <a:close/>
              </a:path>
              <a:path w="122555" h="147320">
                <a:moveTo>
                  <a:pt x="111686" y="32181"/>
                </a:moveTo>
                <a:lnTo>
                  <a:pt x="60883" y="32181"/>
                </a:lnTo>
                <a:lnTo>
                  <a:pt x="71684" y="34347"/>
                </a:lnTo>
                <a:lnTo>
                  <a:pt x="79317" y="40057"/>
                </a:lnTo>
                <a:lnTo>
                  <a:pt x="84036" y="48132"/>
                </a:lnTo>
                <a:lnTo>
                  <a:pt x="86093" y="57391"/>
                </a:lnTo>
                <a:lnTo>
                  <a:pt x="119781" y="57391"/>
                </a:lnTo>
                <a:lnTo>
                  <a:pt x="118050" y="45027"/>
                </a:lnTo>
                <a:lnTo>
                  <a:pt x="111686" y="32181"/>
                </a:lnTo>
                <a:close/>
              </a:path>
            </a:pathLst>
          </a:custGeom>
          <a:solidFill>
            <a:srgbClr val="FFFFFF"/>
          </a:solidFill>
          <a:ln w="9525">
            <a:noFill/>
            <a:round/>
            <a:headEnd/>
            <a:tailEnd/>
          </a:ln>
        </p:spPr>
        <p:txBody>
          <a:bodyPr lIns="0" tIns="0" rIns="0" bIns="0"/>
          <a:lstStyle/>
          <a:p>
            <a:pPr eaLnBrk="0" hangingPunct="0"/>
            <a:endParaRPr lang="en-US"/>
          </a:p>
        </p:txBody>
      </p:sp>
      <p:sp>
        <p:nvSpPr>
          <p:cNvPr id="5134" name="object 17"/>
          <p:cNvSpPr>
            <a:spLocks/>
          </p:cNvSpPr>
          <p:nvPr/>
        </p:nvSpPr>
        <p:spPr bwMode="auto">
          <a:xfrm>
            <a:off x="2011363" y="173038"/>
            <a:ext cx="122237" cy="195262"/>
          </a:xfrm>
          <a:custGeom>
            <a:avLst/>
            <a:gdLst>
              <a:gd name="T0" fmla="*/ 196264 w 121919"/>
              <a:gd name="T1" fmla="*/ 99599 h 195579"/>
              <a:gd name="T2" fmla="*/ 137503 w 121919"/>
              <a:gd name="T3" fmla="*/ 99599 h 195579"/>
              <a:gd name="T4" fmla="*/ 136214 w 121919"/>
              <a:gd name="T5" fmla="*/ 107109 h 195579"/>
              <a:gd name="T6" fmla="*/ 131866 w 121919"/>
              <a:gd name="T7" fmla="*/ 112884 h 195579"/>
              <a:gd name="T8" fmla="*/ 123747 w 121919"/>
              <a:gd name="T9" fmla="*/ 117200 h 195579"/>
              <a:gd name="T10" fmla="*/ 111152 w 121919"/>
              <a:gd name="T11" fmla="*/ 120346 h 195579"/>
              <a:gd name="T12" fmla="*/ 92033 w 121919"/>
              <a:gd name="T13" fmla="*/ 125539 h 195579"/>
              <a:gd name="T14" fmla="*/ 85803 w 121919"/>
              <a:gd name="T15" fmla="*/ 131238 h 195579"/>
              <a:gd name="T16" fmla="*/ 88137 w 121919"/>
              <a:gd name="T17" fmla="*/ 136863 h 195579"/>
              <a:gd name="T18" fmla="*/ 94693 w 121919"/>
              <a:gd name="T19" fmla="*/ 141831 h 195579"/>
              <a:gd name="T20" fmla="*/ 104154 w 121919"/>
              <a:gd name="T21" fmla="*/ 144045 h 195579"/>
              <a:gd name="T22" fmla="*/ 117448 w 121919"/>
              <a:gd name="T23" fmla="*/ 143642 h 195579"/>
              <a:gd name="T24" fmla="*/ 186566 w 121919"/>
              <a:gd name="T25" fmla="*/ 121452 h 195579"/>
              <a:gd name="T26" fmla="*/ 195310 w 121919"/>
              <a:gd name="T27" fmla="*/ 106850 h 195579"/>
              <a:gd name="T28" fmla="*/ 196264 w 121919"/>
              <a:gd name="T29" fmla="*/ 99599 h 195579"/>
              <a:gd name="T30" fmla="*/ 89058 w 121919"/>
              <a:gd name="T31" fmla="*/ 0 h 195579"/>
              <a:gd name="T32" fmla="*/ 51192 w 121919"/>
              <a:gd name="T33" fmla="*/ 3892 h 195579"/>
              <a:gd name="T34" fmla="*/ 23244 w 121919"/>
              <a:gd name="T35" fmla="*/ 14775 h 195579"/>
              <a:gd name="T36" fmla="*/ 5938 w 121919"/>
              <a:gd name="T37" fmla="*/ 31485 h 195579"/>
              <a:gd name="T38" fmla="*/ 0 w 121919"/>
              <a:gd name="T39" fmla="*/ 52856 h 195579"/>
              <a:gd name="T40" fmla="*/ 7038 w 121919"/>
              <a:gd name="T41" fmla="*/ 77910 h 195579"/>
              <a:gd name="T42" fmla="*/ 26200 w 121919"/>
              <a:gd name="T43" fmla="*/ 95164 h 195579"/>
              <a:gd name="T44" fmla="*/ 54519 w 121919"/>
              <a:gd name="T45" fmla="*/ 105143 h 195579"/>
              <a:gd name="T46" fmla="*/ 89058 w 121919"/>
              <a:gd name="T47" fmla="*/ 108351 h 195579"/>
              <a:gd name="T48" fmla="*/ 104234 w 121919"/>
              <a:gd name="T49" fmla="*/ 107621 h 195579"/>
              <a:gd name="T50" fmla="*/ 117208 w 121919"/>
              <a:gd name="T51" fmla="*/ 105682 h 195579"/>
              <a:gd name="T52" fmla="*/ 128221 w 121919"/>
              <a:gd name="T53" fmla="*/ 102886 h 195579"/>
              <a:gd name="T54" fmla="*/ 137503 w 121919"/>
              <a:gd name="T55" fmla="*/ 99599 h 195579"/>
              <a:gd name="T56" fmla="*/ 196264 w 121919"/>
              <a:gd name="T57" fmla="*/ 99599 h 195579"/>
              <a:gd name="T58" fmla="*/ 197751 w 121919"/>
              <a:gd name="T59" fmla="*/ 88510 h 195579"/>
              <a:gd name="T60" fmla="*/ 197751 w 121919"/>
              <a:gd name="T61" fmla="*/ 82567 h 195579"/>
              <a:gd name="T62" fmla="*/ 100423 w 121919"/>
              <a:gd name="T63" fmla="*/ 82567 h 195579"/>
              <a:gd name="T64" fmla="*/ 84333 w 121919"/>
              <a:gd name="T65" fmla="*/ 80842 h 195579"/>
              <a:gd name="T66" fmla="*/ 71927 w 121919"/>
              <a:gd name="T67" fmla="*/ 75444 h 195579"/>
              <a:gd name="T68" fmla="*/ 63951 w 121919"/>
              <a:gd name="T69" fmla="*/ 66034 h 195579"/>
              <a:gd name="T70" fmla="*/ 61123 w 121919"/>
              <a:gd name="T71" fmla="*/ 52278 h 195579"/>
              <a:gd name="T72" fmla="*/ 63465 w 121919"/>
              <a:gd name="T73" fmla="*/ 40780 h 195579"/>
              <a:gd name="T74" fmla="*/ 70340 w 121919"/>
              <a:gd name="T75" fmla="*/ 32475 h 195579"/>
              <a:gd name="T76" fmla="*/ 81555 w 121919"/>
              <a:gd name="T77" fmla="*/ 27437 h 195579"/>
              <a:gd name="T78" fmla="*/ 96903 w 121919"/>
              <a:gd name="T79" fmla="*/ 25739 h 195579"/>
              <a:gd name="T80" fmla="*/ 177125 w 121919"/>
              <a:gd name="T81" fmla="*/ 25739 h 195579"/>
              <a:gd name="T82" fmla="*/ 145566 w 121919"/>
              <a:gd name="T83" fmla="*/ 11686 h 195579"/>
              <a:gd name="T84" fmla="*/ 133274 w 121919"/>
              <a:gd name="T85" fmla="*/ 6850 h 195579"/>
              <a:gd name="T86" fmla="*/ 120139 w 121919"/>
              <a:gd name="T87" fmla="*/ 3169 h 195579"/>
              <a:gd name="T88" fmla="*/ 105587 w 121919"/>
              <a:gd name="T89" fmla="*/ 832 h 195579"/>
              <a:gd name="T90" fmla="*/ 89058 w 121919"/>
              <a:gd name="T91" fmla="*/ 0 h 195579"/>
              <a:gd name="T92" fmla="*/ 177125 w 121919"/>
              <a:gd name="T93" fmla="*/ 25739 h 195579"/>
              <a:gd name="T94" fmla="*/ 96903 w 121919"/>
              <a:gd name="T95" fmla="*/ 25739 h 195579"/>
              <a:gd name="T96" fmla="*/ 109336 w 121919"/>
              <a:gd name="T97" fmla="*/ 26323 h 195579"/>
              <a:gd name="T98" fmla="*/ 120319 w 121919"/>
              <a:gd name="T99" fmla="*/ 28039 h 195579"/>
              <a:gd name="T100" fmla="*/ 129773 w 121919"/>
              <a:gd name="T101" fmla="*/ 30842 h 195579"/>
              <a:gd name="T102" fmla="*/ 137503 w 121919"/>
              <a:gd name="T103" fmla="*/ 34648 h 195579"/>
              <a:gd name="T104" fmla="*/ 137503 w 121919"/>
              <a:gd name="T105" fmla="*/ 73865 h 195579"/>
              <a:gd name="T106" fmla="*/ 130662 w 121919"/>
              <a:gd name="T107" fmla="*/ 77395 h 195579"/>
              <a:gd name="T108" fmla="*/ 122723 w 121919"/>
              <a:gd name="T109" fmla="*/ 80142 h 195579"/>
              <a:gd name="T110" fmla="*/ 112902 w 121919"/>
              <a:gd name="T111" fmla="*/ 81929 h 195579"/>
              <a:gd name="T112" fmla="*/ 100423 w 121919"/>
              <a:gd name="T113" fmla="*/ 82567 h 195579"/>
              <a:gd name="T114" fmla="*/ 197751 w 121919"/>
              <a:gd name="T115" fmla="*/ 82567 h 195579"/>
              <a:gd name="T116" fmla="*/ 197751 w 121919"/>
              <a:gd name="T117" fmla="*/ 46526 h 195579"/>
              <a:gd name="T118" fmla="*/ 197192 w 121919"/>
              <a:gd name="T119" fmla="*/ 39396 h 195579"/>
              <a:gd name="T120" fmla="*/ 194524 w 121919"/>
              <a:gd name="T121" fmla="*/ 34784 h 195579"/>
              <a:gd name="T122" fmla="*/ 188287 w 121919"/>
              <a:gd name="T123" fmla="*/ 30832 h 195579"/>
              <a:gd name="T124" fmla="*/ 177125 w 121919"/>
              <a:gd name="T125" fmla="*/ 25739 h 19557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1919"/>
              <a:gd name="T190" fmla="*/ 0 h 195579"/>
              <a:gd name="T191" fmla="*/ 121919 w 121919"/>
              <a:gd name="T192" fmla="*/ 195579 h 19557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1919" h="195579">
                <a:moveTo>
                  <a:pt x="120584" y="134899"/>
                </a:moveTo>
                <a:lnTo>
                  <a:pt x="84480" y="134899"/>
                </a:lnTo>
                <a:lnTo>
                  <a:pt x="83688" y="145069"/>
                </a:lnTo>
                <a:lnTo>
                  <a:pt x="81018" y="152884"/>
                </a:lnTo>
                <a:lnTo>
                  <a:pt x="76031" y="158729"/>
                </a:lnTo>
                <a:lnTo>
                  <a:pt x="68287" y="162991"/>
                </a:lnTo>
                <a:lnTo>
                  <a:pt x="56546" y="170025"/>
                </a:lnTo>
                <a:lnTo>
                  <a:pt x="52717" y="177744"/>
                </a:lnTo>
                <a:lnTo>
                  <a:pt x="54146" y="185360"/>
                </a:lnTo>
                <a:lnTo>
                  <a:pt x="58178" y="192087"/>
                </a:lnTo>
                <a:lnTo>
                  <a:pt x="63988" y="195093"/>
                </a:lnTo>
                <a:lnTo>
                  <a:pt x="72158" y="194541"/>
                </a:lnTo>
                <a:lnTo>
                  <a:pt x="114625" y="164488"/>
                </a:lnTo>
                <a:lnTo>
                  <a:pt x="119986" y="144713"/>
                </a:lnTo>
                <a:lnTo>
                  <a:pt x="120584" y="134899"/>
                </a:lnTo>
                <a:close/>
              </a:path>
              <a:path w="121919" h="195579">
                <a:moveTo>
                  <a:pt x="54711" y="0"/>
                </a:moveTo>
                <a:lnTo>
                  <a:pt x="31455" y="5265"/>
                </a:lnTo>
                <a:lnTo>
                  <a:pt x="14282" y="20007"/>
                </a:lnTo>
                <a:lnTo>
                  <a:pt x="3646" y="42642"/>
                </a:lnTo>
                <a:lnTo>
                  <a:pt x="0" y="71589"/>
                </a:lnTo>
                <a:lnTo>
                  <a:pt x="4326" y="105520"/>
                </a:lnTo>
                <a:lnTo>
                  <a:pt x="16097" y="128890"/>
                </a:lnTo>
                <a:lnTo>
                  <a:pt x="33497" y="142400"/>
                </a:lnTo>
                <a:lnTo>
                  <a:pt x="54711" y="146748"/>
                </a:lnTo>
                <a:lnTo>
                  <a:pt x="64042" y="145763"/>
                </a:lnTo>
                <a:lnTo>
                  <a:pt x="72015" y="143133"/>
                </a:lnTo>
                <a:lnTo>
                  <a:pt x="78778" y="139349"/>
                </a:lnTo>
                <a:lnTo>
                  <a:pt x="84480" y="134899"/>
                </a:lnTo>
                <a:lnTo>
                  <a:pt x="120584" y="134899"/>
                </a:lnTo>
                <a:lnTo>
                  <a:pt x="121500" y="119875"/>
                </a:lnTo>
                <a:lnTo>
                  <a:pt x="121500" y="111823"/>
                </a:lnTo>
                <a:lnTo>
                  <a:pt x="61696" y="111823"/>
                </a:lnTo>
                <a:lnTo>
                  <a:pt x="51811" y="109487"/>
                </a:lnTo>
                <a:lnTo>
                  <a:pt x="44191" y="102176"/>
                </a:lnTo>
                <a:lnTo>
                  <a:pt x="39288" y="89433"/>
                </a:lnTo>
                <a:lnTo>
                  <a:pt x="37553" y="70802"/>
                </a:lnTo>
                <a:lnTo>
                  <a:pt x="38990" y="55231"/>
                </a:lnTo>
                <a:lnTo>
                  <a:pt x="43216" y="43983"/>
                </a:lnTo>
                <a:lnTo>
                  <a:pt x="50107" y="37159"/>
                </a:lnTo>
                <a:lnTo>
                  <a:pt x="59537" y="34861"/>
                </a:lnTo>
                <a:lnTo>
                  <a:pt x="108826" y="34861"/>
                </a:lnTo>
                <a:lnTo>
                  <a:pt x="89433" y="15824"/>
                </a:lnTo>
                <a:lnTo>
                  <a:pt x="81881" y="9274"/>
                </a:lnTo>
                <a:lnTo>
                  <a:pt x="73810" y="4287"/>
                </a:lnTo>
                <a:lnTo>
                  <a:pt x="64871" y="1113"/>
                </a:lnTo>
                <a:lnTo>
                  <a:pt x="54711" y="0"/>
                </a:lnTo>
                <a:close/>
              </a:path>
              <a:path w="121919" h="195579">
                <a:moveTo>
                  <a:pt x="108826" y="34861"/>
                </a:moveTo>
                <a:lnTo>
                  <a:pt x="59537" y="34861"/>
                </a:lnTo>
                <a:lnTo>
                  <a:pt x="67174" y="35651"/>
                </a:lnTo>
                <a:lnTo>
                  <a:pt x="73923" y="37974"/>
                </a:lnTo>
                <a:lnTo>
                  <a:pt x="79728" y="41771"/>
                </a:lnTo>
                <a:lnTo>
                  <a:pt x="84480" y="46926"/>
                </a:lnTo>
                <a:lnTo>
                  <a:pt x="84480" y="100037"/>
                </a:lnTo>
                <a:lnTo>
                  <a:pt x="80279" y="104820"/>
                </a:lnTo>
                <a:lnTo>
                  <a:pt x="75398" y="108545"/>
                </a:lnTo>
                <a:lnTo>
                  <a:pt x="69362" y="110962"/>
                </a:lnTo>
                <a:lnTo>
                  <a:pt x="61696" y="111823"/>
                </a:lnTo>
                <a:lnTo>
                  <a:pt x="121500" y="111823"/>
                </a:lnTo>
                <a:lnTo>
                  <a:pt x="121500" y="63017"/>
                </a:lnTo>
                <a:lnTo>
                  <a:pt x="121154" y="53354"/>
                </a:lnTo>
                <a:lnTo>
                  <a:pt x="119516" y="47110"/>
                </a:lnTo>
                <a:lnTo>
                  <a:pt x="115678" y="41757"/>
                </a:lnTo>
                <a:lnTo>
                  <a:pt x="108826" y="34861"/>
                </a:lnTo>
                <a:close/>
              </a:path>
            </a:pathLst>
          </a:custGeom>
          <a:solidFill>
            <a:srgbClr val="FFFFFF"/>
          </a:solidFill>
          <a:ln w="9525">
            <a:noFill/>
            <a:round/>
            <a:headEnd/>
            <a:tailEnd/>
          </a:ln>
        </p:spPr>
        <p:txBody>
          <a:bodyPr lIns="0" tIns="0" rIns="0" bIns="0"/>
          <a:lstStyle/>
          <a:p>
            <a:pPr eaLnBrk="0" hangingPunct="0"/>
            <a:endParaRPr lang="en-US"/>
          </a:p>
        </p:txBody>
      </p:sp>
      <p:sp>
        <p:nvSpPr>
          <p:cNvPr id="5135" name="object 18"/>
          <p:cNvSpPr>
            <a:spLocks/>
          </p:cNvSpPr>
          <p:nvPr/>
        </p:nvSpPr>
        <p:spPr bwMode="auto">
          <a:xfrm>
            <a:off x="2138363" y="174625"/>
            <a:ext cx="134937" cy="192088"/>
          </a:xfrm>
          <a:custGeom>
            <a:avLst/>
            <a:gdLst>
              <a:gd name="T0" fmla="*/ 47237 w 134619"/>
              <a:gd name="T1" fmla="*/ 695 h 191770"/>
              <a:gd name="T2" fmla="*/ 23505 w 134619"/>
              <a:gd name="T3" fmla="*/ 3579 h 191770"/>
              <a:gd name="T4" fmla="*/ 6680 w 134619"/>
              <a:gd name="T5" fmla="*/ 12386 h 191770"/>
              <a:gd name="T6" fmla="*/ 0 w 134619"/>
              <a:gd name="T7" fmla="*/ 28231 h 191770"/>
              <a:gd name="T8" fmla="*/ 6667 w 134619"/>
              <a:gd name="T9" fmla="*/ 52197 h 191770"/>
              <a:gd name="T10" fmla="*/ 51166 w 134619"/>
              <a:gd name="T11" fmla="*/ 152593 h 191770"/>
              <a:gd name="T12" fmla="*/ 58462 w 134619"/>
              <a:gd name="T13" fmla="*/ 172360 h 191770"/>
              <a:gd name="T14" fmla="*/ 60507 w 134619"/>
              <a:gd name="T15" fmla="*/ 192753 h 191770"/>
              <a:gd name="T16" fmla="*/ 57832 w 134619"/>
              <a:gd name="T17" fmla="*/ 213514 h 191770"/>
              <a:gd name="T18" fmla="*/ 50954 w 134619"/>
              <a:gd name="T19" fmla="*/ 234364 h 191770"/>
              <a:gd name="T20" fmla="*/ 39739 w 134619"/>
              <a:gd name="T21" fmla="*/ 260343 h 191770"/>
              <a:gd name="T22" fmla="*/ 58735 w 134619"/>
              <a:gd name="T23" fmla="*/ 260736 h 191770"/>
              <a:gd name="T24" fmla="*/ 77299 w 134619"/>
              <a:gd name="T25" fmla="*/ 259739 h 191770"/>
              <a:gd name="T26" fmla="*/ 93396 w 134619"/>
              <a:gd name="T27" fmla="*/ 254089 h 191770"/>
              <a:gd name="T28" fmla="*/ 105024 w 134619"/>
              <a:gd name="T29" fmla="*/ 240521 h 191770"/>
              <a:gd name="T30" fmla="*/ 152004 w 134619"/>
              <a:gd name="T31" fmla="*/ 132180 h 191770"/>
              <a:gd name="T32" fmla="*/ 96424 w 134619"/>
              <a:gd name="T33" fmla="*/ 132180 h 191770"/>
              <a:gd name="T34" fmla="*/ 93256 w 134619"/>
              <a:gd name="T35" fmla="*/ 121950 h 191770"/>
              <a:gd name="T36" fmla="*/ 90146 w 134619"/>
              <a:gd name="T37" fmla="*/ 112595 h 191770"/>
              <a:gd name="T38" fmla="*/ 86682 w 134619"/>
              <a:gd name="T39" fmla="*/ 102785 h 191770"/>
              <a:gd name="T40" fmla="*/ 83091 w 134619"/>
              <a:gd name="T41" fmla="*/ 93214 h 191770"/>
              <a:gd name="T42" fmla="*/ 47237 w 134619"/>
              <a:gd name="T43" fmla="*/ 695 h 191770"/>
              <a:gd name="T44" fmla="*/ 184899 w 134619"/>
              <a:gd name="T45" fmla="*/ 0 h 191770"/>
              <a:gd name="T46" fmla="*/ 135902 w 134619"/>
              <a:gd name="T47" fmla="*/ 30142 h 191770"/>
              <a:gd name="T48" fmla="*/ 111442 w 134619"/>
              <a:gd name="T49" fmla="*/ 93214 h 191770"/>
              <a:gd name="T50" fmla="*/ 98018 w 134619"/>
              <a:gd name="T51" fmla="*/ 132127 h 191770"/>
              <a:gd name="T52" fmla="*/ 96424 w 134619"/>
              <a:gd name="T53" fmla="*/ 132180 h 191770"/>
              <a:gd name="T54" fmla="*/ 152004 w 134619"/>
              <a:gd name="T55" fmla="*/ 132180 h 191770"/>
              <a:gd name="T56" fmla="*/ 209029 w 134619"/>
              <a:gd name="T57" fmla="*/ 695 h 191770"/>
              <a:gd name="T58" fmla="*/ 184899 w 134619"/>
              <a:gd name="T59" fmla="*/ 0 h 19177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34619"/>
              <a:gd name="T91" fmla="*/ 0 h 191770"/>
              <a:gd name="T92" fmla="*/ 134619 w 134619"/>
              <a:gd name="T93" fmla="*/ 191770 h 19177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34619" h="191770">
                <a:moveTo>
                  <a:pt x="30389" y="508"/>
                </a:moveTo>
                <a:lnTo>
                  <a:pt x="15120" y="2624"/>
                </a:lnTo>
                <a:lnTo>
                  <a:pt x="4300" y="9089"/>
                </a:lnTo>
                <a:lnTo>
                  <a:pt x="0" y="20709"/>
                </a:lnTo>
                <a:lnTo>
                  <a:pt x="4291" y="38291"/>
                </a:lnTo>
                <a:lnTo>
                  <a:pt x="32916" y="111938"/>
                </a:lnTo>
                <a:lnTo>
                  <a:pt x="37606" y="126436"/>
                </a:lnTo>
                <a:lnTo>
                  <a:pt x="38923" y="141396"/>
                </a:lnTo>
                <a:lnTo>
                  <a:pt x="37203" y="156622"/>
                </a:lnTo>
                <a:lnTo>
                  <a:pt x="32777" y="171920"/>
                </a:lnTo>
                <a:lnTo>
                  <a:pt x="25563" y="190983"/>
                </a:lnTo>
                <a:lnTo>
                  <a:pt x="37781" y="191270"/>
                </a:lnTo>
                <a:lnTo>
                  <a:pt x="49720" y="190537"/>
                </a:lnTo>
                <a:lnTo>
                  <a:pt x="60080" y="186391"/>
                </a:lnTo>
                <a:lnTo>
                  <a:pt x="67562" y="176442"/>
                </a:lnTo>
                <a:lnTo>
                  <a:pt x="97779" y="96965"/>
                </a:lnTo>
                <a:lnTo>
                  <a:pt x="62025" y="96965"/>
                </a:lnTo>
                <a:lnTo>
                  <a:pt x="59987" y="89458"/>
                </a:lnTo>
                <a:lnTo>
                  <a:pt x="57988" y="82595"/>
                </a:lnTo>
                <a:lnTo>
                  <a:pt x="55762" y="75398"/>
                </a:lnTo>
                <a:lnTo>
                  <a:pt x="53452" y="68377"/>
                </a:lnTo>
                <a:lnTo>
                  <a:pt x="30389" y="508"/>
                </a:lnTo>
                <a:close/>
              </a:path>
              <a:path w="134619" h="191770">
                <a:moveTo>
                  <a:pt x="118930" y="0"/>
                </a:moveTo>
                <a:lnTo>
                  <a:pt x="87425" y="22111"/>
                </a:lnTo>
                <a:lnTo>
                  <a:pt x="71689" y="68377"/>
                </a:lnTo>
                <a:lnTo>
                  <a:pt x="63053" y="96927"/>
                </a:lnTo>
                <a:lnTo>
                  <a:pt x="62025" y="96965"/>
                </a:lnTo>
                <a:lnTo>
                  <a:pt x="97779" y="96965"/>
                </a:lnTo>
                <a:lnTo>
                  <a:pt x="134453" y="508"/>
                </a:lnTo>
                <a:lnTo>
                  <a:pt x="118930" y="0"/>
                </a:lnTo>
                <a:close/>
              </a:path>
            </a:pathLst>
          </a:custGeom>
          <a:solidFill>
            <a:srgbClr val="FFFFFF"/>
          </a:solidFill>
          <a:ln w="9525">
            <a:noFill/>
            <a:round/>
            <a:headEnd/>
            <a:tailEnd/>
          </a:ln>
        </p:spPr>
        <p:txBody>
          <a:bodyPr lIns="0" tIns="0" rIns="0" bIns="0"/>
          <a:lstStyle/>
          <a:p>
            <a:pPr eaLnBrk="0" hangingPunct="0"/>
            <a:endParaRPr lang="en-US"/>
          </a:p>
        </p:txBody>
      </p:sp>
      <p:sp>
        <p:nvSpPr>
          <p:cNvPr id="5136" name="object 19"/>
          <p:cNvSpPr>
            <a:spLocks/>
          </p:cNvSpPr>
          <p:nvPr/>
        </p:nvSpPr>
        <p:spPr bwMode="auto">
          <a:xfrm>
            <a:off x="2293938" y="115888"/>
            <a:ext cx="68262" cy="93662"/>
          </a:xfrm>
          <a:custGeom>
            <a:avLst/>
            <a:gdLst>
              <a:gd name="T0" fmla="*/ 116261 w 67944"/>
              <a:gd name="T1" fmla="*/ 4280 h 93979"/>
              <a:gd name="T2" fmla="*/ 126412 w 67944"/>
              <a:gd name="T3" fmla="*/ 7064 h 93979"/>
              <a:gd name="T4" fmla="*/ 132067 w 67944"/>
              <a:gd name="T5" fmla="*/ 12054 h 93979"/>
              <a:gd name="T6" fmla="*/ 132839 w 67944"/>
              <a:gd name="T7" fmla="*/ 44682 h 93979"/>
              <a:gd name="T8" fmla="*/ 133937 w 67944"/>
              <a:gd name="T9" fmla="*/ 48210 h 93979"/>
              <a:gd name="T10" fmla="*/ 162042 w 67944"/>
              <a:gd name="T11" fmla="*/ 49930 h 93979"/>
              <a:gd name="T12" fmla="*/ 160527 w 67944"/>
              <a:gd name="T13" fmla="*/ 46345 h 93979"/>
              <a:gd name="T14" fmla="*/ 159634 w 67944"/>
              <a:gd name="T15" fmla="*/ 42917 h 93979"/>
              <a:gd name="T16" fmla="*/ 158751 w 67944"/>
              <a:gd name="T17" fmla="*/ 13303 h 93979"/>
              <a:gd name="T18" fmla="*/ 153803 w 67944"/>
              <a:gd name="T19" fmla="*/ 6415 h 93979"/>
              <a:gd name="T20" fmla="*/ 59429 w 67944"/>
              <a:gd name="T21" fmla="*/ 4280 h 93979"/>
              <a:gd name="T22" fmla="*/ 29986 w 67944"/>
              <a:gd name="T23" fmla="*/ 4990 h 93979"/>
              <a:gd name="T24" fmla="*/ 35704 w 67944"/>
              <a:gd name="T25" fmla="*/ 9911 h 93979"/>
              <a:gd name="T26" fmla="*/ 63151 w 67944"/>
              <a:gd name="T27" fmla="*/ 35649 h 93979"/>
              <a:gd name="T28" fmla="*/ 63902 w 67944"/>
              <a:gd name="T29" fmla="*/ 19440 h 93979"/>
              <a:gd name="T30" fmla="*/ 69847 w 67944"/>
              <a:gd name="T31" fmla="*/ 12303 h 93979"/>
              <a:gd name="T32" fmla="*/ 62851 w 67944"/>
              <a:gd name="T33" fmla="*/ 11314 h 93979"/>
              <a:gd name="T34" fmla="*/ 62285 w 67944"/>
              <a:gd name="T35" fmla="*/ 7064 h 93979"/>
              <a:gd name="T36" fmla="*/ 59429 w 67944"/>
              <a:gd name="T37" fmla="*/ 4280 h 93979"/>
              <a:gd name="T38" fmla="*/ 103722 w 67944"/>
              <a:gd name="T39" fmla="*/ 0 h 93979"/>
              <a:gd name="T40" fmla="*/ 74681 w 67944"/>
              <a:gd name="T41" fmla="*/ 4801 h 93979"/>
              <a:gd name="T42" fmla="*/ 62851 w 67944"/>
              <a:gd name="T43" fmla="*/ 11314 h 93979"/>
              <a:gd name="T44" fmla="*/ 75043 w 67944"/>
              <a:gd name="T45" fmla="*/ 9457 h 93979"/>
              <a:gd name="T46" fmla="*/ 93758 w 67944"/>
              <a:gd name="T47" fmla="*/ 4280 h 93979"/>
              <a:gd name="T48" fmla="*/ 149457 w 67944"/>
              <a:gd name="T49" fmla="*/ 4044 h 93979"/>
              <a:gd name="T50" fmla="*/ 131673 w 67944"/>
              <a:gd name="T51" fmla="*/ 0 h 93979"/>
              <a:gd name="T52" fmla="*/ 22076 w 67944"/>
              <a:gd name="T53" fmla="*/ 0 h 93979"/>
              <a:gd name="T54" fmla="*/ 8330 w 67944"/>
              <a:gd name="T55" fmla="*/ 2565 h 93979"/>
              <a:gd name="T56" fmla="*/ 308 w 67944"/>
              <a:gd name="T57" fmla="*/ 6450 h 93979"/>
              <a:gd name="T58" fmla="*/ 6083 w 67944"/>
              <a:gd name="T59" fmla="*/ 9911 h 93979"/>
              <a:gd name="T60" fmla="*/ 6415 w 67944"/>
              <a:gd name="T61" fmla="*/ 8343 h 93979"/>
              <a:gd name="T62" fmla="*/ 59429 w 67944"/>
              <a:gd name="T63" fmla="*/ 4280 h 93979"/>
              <a:gd name="T64" fmla="*/ 43027 w 67944"/>
              <a:gd name="T65" fmla="*/ 0 h 939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7944"/>
              <a:gd name="T100" fmla="*/ 0 h 93979"/>
              <a:gd name="T101" fmla="*/ 67944 w 67944"/>
              <a:gd name="T102" fmla="*/ 93979 h 939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7944" h="93979">
                <a:moveTo>
                  <a:pt x="62600" y="8051"/>
                </a:moveTo>
                <a:lnTo>
                  <a:pt x="48552" y="8051"/>
                </a:lnTo>
                <a:lnTo>
                  <a:pt x="51181" y="9791"/>
                </a:lnTo>
                <a:lnTo>
                  <a:pt x="52793" y="13284"/>
                </a:lnTo>
                <a:lnTo>
                  <a:pt x="54356" y="16763"/>
                </a:lnTo>
                <a:lnTo>
                  <a:pt x="55156" y="22669"/>
                </a:lnTo>
                <a:lnTo>
                  <a:pt x="55257" y="80733"/>
                </a:lnTo>
                <a:lnTo>
                  <a:pt x="55479" y="84048"/>
                </a:lnTo>
                <a:lnTo>
                  <a:pt x="55668" y="87388"/>
                </a:lnTo>
                <a:lnTo>
                  <a:pt x="55937" y="90690"/>
                </a:lnTo>
                <a:lnTo>
                  <a:pt x="56286" y="93916"/>
                </a:lnTo>
                <a:lnTo>
                  <a:pt x="67678" y="93916"/>
                </a:lnTo>
                <a:lnTo>
                  <a:pt x="67308" y="90512"/>
                </a:lnTo>
                <a:lnTo>
                  <a:pt x="67044" y="87172"/>
                </a:lnTo>
                <a:lnTo>
                  <a:pt x="66871" y="83946"/>
                </a:lnTo>
                <a:lnTo>
                  <a:pt x="66667" y="80733"/>
                </a:lnTo>
                <a:lnTo>
                  <a:pt x="66560" y="33527"/>
                </a:lnTo>
                <a:lnTo>
                  <a:pt x="66301" y="25023"/>
                </a:lnTo>
                <a:lnTo>
                  <a:pt x="65506" y="17792"/>
                </a:lnTo>
                <a:lnTo>
                  <a:pt x="64230" y="12068"/>
                </a:lnTo>
                <a:lnTo>
                  <a:pt x="62600" y="8051"/>
                </a:lnTo>
                <a:close/>
              </a:path>
              <a:path w="67944" h="93979">
                <a:moveTo>
                  <a:pt x="24822" y="8051"/>
                </a:moveTo>
                <a:lnTo>
                  <a:pt x="10922" y="8051"/>
                </a:lnTo>
                <a:lnTo>
                  <a:pt x="12522" y="9385"/>
                </a:lnTo>
                <a:lnTo>
                  <a:pt x="14490" y="14808"/>
                </a:lnTo>
                <a:lnTo>
                  <a:pt x="14912" y="18643"/>
                </a:lnTo>
                <a:lnTo>
                  <a:pt x="14986" y="67055"/>
                </a:lnTo>
                <a:lnTo>
                  <a:pt x="26377" y="67055"/>
                </a:lnTo>
                <a:lnTo>
                  <a:pt x="26377" y="44653"/>
                </a:lnTo>
                <a:lnTo>
                  <a:pt x="26687" y="36568"/>
                </a:lnTo>
                <a:lnTo>
                  <a:pt x="27617" y="29398"/>
                </a:lnTo>
                <a:lnTo>
                  <a:pt x="29169" y="23141"/>
                </a:lnTo>
                <a:lnTo>
                  <a:pt x="29923" y="21285"/>
                </a:lnTo>
                <a:lnTo>
                  <a:pt x="26250" y="21285"/>
                </a:lnTo>
                <a:lnTo>
                  <a:pt x="26132" y="14300"/>
                </a:lnTo>
                <a:lnTo>
                  <a:pt x="26016" y="13284"/>
                </a:lnTo>
                <a:lnTo>
                  <a:pt x="25031" y="8407"/>
                </a:lnTo>
                <a:lnTo>
                  <a:pt x="24822" y="8051"/>
                </a:lnTo>
                <a:close/>
              </a:path>
              <a:path w="67944" h="93979">
                <a:moveTo>
                  <a:pt x="54991" y="0"/>
                </a:moveTo>
                <a:lnTo>
                  <a:pt x="43319" y="0"/>
                </a:lnTo>
                <a:lnTo>
                  <a:pt x="38811" y="1790"/>
                </a:lnTo>
                <a:lnTo>
                  <a:pt x="31191" y="9029"/>
                </a:lnTo>
                <a:lnTo>
                  <a:pt x="28308" y="14300"/>
                </a:lnTo>
                <a:lnTo>
                  <a:pt x="26250" y="21285"/>
                </a:lnTo>
                <a:lnTo>
                  <a:pt x="29923" y="21285"/>
                </a:lnTo>
                <a:lnTo>
                  <a:pt x="31343" y="17792"/>
                </a:lnTo>
                <a:lnTo>
                  <a:pt x="34645" y="11315"/>
                </a:lnTo>
                <a:lnTo>
                  <a:pt x="39154" y="8051"/>
                </a:lnTo>
                <a:lnTo>
                  <a:pt x="62600" y="8051"/>
                </a:lnTo>
                <a:lnTo>
                  <a:pt x="62420" y="7607"/>
                </a:lnTo>
                <a:lnTo>
                  <a:pt x="59626" y="2552"/>
                </a:lnTo>
                <a:lnTo>
                  <a:pt x="54991" y="0"/>
                </a:lnTo>
                <a:close/>
              </a:path>
              <a:path w="67944" h="93979">
                <a:moveTo>
                  <a:pt x="17970" y="0"/>
                </a:moveTo>
                <a:lnTo>
                  <a:pt x="9220" y="0"/>
                </a:lnTo>
                <a:lnTo>
                  <a:pt x="5854" y="1612"/>
                </a:lnTo>
                <a:lnTo>
                  <a:pt x="3479" y="4825"/>
                </a:lnTo>
                <a:lnTo>
                  <a:pt x="1155" y="8013"/>
                </a:lnTo>
                <a:lnTo>
                  <a:pt x="121" y="12128"/>
                </a:lnTo>
                <a:lnTo>
                  <a:pt x="0" y="18643"/>
                </a:lnTo>
                <a:lnTo>
                  <a:pt x="2540" y="18643"/>
                </a:lnTo>
                <a:lnTo>
                  <a:pt x="2574" y="16763"/>
                </a:lnTo>
                <a:lnTo>
                  <a:pt x="2679" y="15697"/>
                </a:lnTo>
                <a:lnTo>
                  <a:pt x="7874" y="8051"/>
                </a:lnTo>
                <a:lnTo>
                  <a:pt x="24822" y="8051"/>
                </a:lnTo>
                <a:lnTo>
                  <a:pt x="21094" y="1701"/>
                </a:lnTo>
                <a:lnTo>
                  <a:pt x="17970" y="0"/>
                </a:lnTo>
                <a:close/>
              </a:path>
            </a:pathLst>
          </a:custGeom>
          <a:solidFill>
            <a:srgbClr val="FFFFFF"/>
          </a:solidFill>
          <a:ln w="9525">
            <a:noFill/>
            <a:round/>
            <a:headEnd/>
            <a:tailEnd/>
          </a:ln>
        </p:spPr>
        <p:txBody>
          <a:bodyPr lIns="0" tIns="0" rIns="0" bIns="0"/>
          <a:lstStyle/>
          <a:p>
            <a:pPr eaLnBrk="0" hangingPunct="0"/>
            <a:endParaRPr lang="en-US"/>
          </a:p>
        </p:txBody>
      </p:sp>
      <p:sp>
        <p:nvSpPr>
          <p:cNvPr id="5137" name="object 20"/>
          <p:cNvSpPr>
            <a:spLocks/>
          </p:cNvSpPr>
          <p:nvPr/>
        </p:nvSpPr>
        <p:spPr bwMode="auto">
          <a:xfrm>
            <a:off x="1668463" y="327025"/>
            <a:ext cx="392112" cy="87313"/>
          </a:xfrm>
          <a:custGeom>
            <a:avLst/>
            <a:gdLst>
              <a:gd name="T0" fmla="*/ 0 w 392430"/>
              <a:gd name="T1" fmla="*/ 121856 h 86995"/>
              <a:gd name="T2" fmla="*/ 29727 w 392430"/>
              <a:gd name="T3" fmla="*/ 8215 h 86995"/>
              <a:gd name="T4" fmla="*/ 29315 w 392430"/>
              <a:gd name="T5" fmla="*/ 18418 h 86995"/>
              <a:gd name="T6" fmla="*/ 32122 w 392430"/>
              <a:gd name="T7" fmla="*/ 15527 h 86995"/>
              <a:gd name="T8" fmla="*/ 58516 w 392430"/>
              <a:gd name="T9" fmla="*/ 121856 h 86995"/>
              <a:gd name="T10" fmla="*/ 58495 w 392430"/>
              <a:gd name="T11" fmla="*/ 8444 h 86995"/>
              <a:gd name="T12" fmla="*/ 36861 w 392430"/>
              <a:gd name="T13" fmla="*/ 15527 h 86995"/>
              <a:gd name="T14" fmla="*/ 47725 w 392430"/>
              <a:gd name="T15" fmla="*/ 0 h 86995"/>
              <a:gd name="T16" fmla="*/ 93489 w 392430"/>
              <a:gd name="T17" fmla="*/ 48602 h 86995"/>
              <a:gd name="T18" fmla="*/ 80223 w 392430"/>
              <a:gd name="T19" fmla="*/ 114579 h 86995"/>
              <a:gd name="T20" fmla="*/ 109004 w 392430"/>
              <a:gd name="T21" fmla="*/ 116768 h 86995"/>
              <a:gd name="T22" fmla="*/ 87233 w 392430"/>
              <a:gd name="T23" fmla="*/ 62375 h 86995"/>
              <a:gd name="T24" fmla="*/ 108393 w 392430"/>
              <a:gd name="T25" fmla="*/ 19017 h 86995"/>
              <a:gd name="T26" fmla="*/ 102403 w 392430"/>
              <a:gd name="T27" fmla="*/ 114975 h 86995"/>
              <a:gd name="T28" fmla="*/ 92853 w 392430"/>
              <a:gd name="T29" fmla="*/ 0 h 86995"/>
              <a:gd name="T30" fmla="*/ 82921 w 392430"/>
              <a:gd name="T31" fmla="*/ 12860 h 86995"/>
              <a:gd name="T32" fmla="*/ 92853 w 392430"/>
              <a:gd name="T33" fmla="*/ 0 h 86995"/>
              <a:gd name="T34" fmla="*/ 124656 w 392430"/>
              <a:gd name="T35" fmla="*/ 121856 h 86995"/>
              <a:gd name="T36" fmla="*/ 153567 w 392430"/>
              <a:gd name="T37" fmla="*/ 8215 h 86995"/>
              <a:gd name="T38" fmla="*/ 153883 w 392430"/>
              <a:gd name="T39" fmla="*/ 22439 h 86995"/>
              <a:gd name="T40" fmla="*/ 155670 w 392430"/>
              <a:gd name="T41" fmla="*/ 11596 h 86995"/>
              <a:gd name="T42" fmla="*/ 200264 w 392430"/>
              <a:gd name="T43" fmla="*/ 44400 h 86995"/>
              <a:gd name="T44" fmla="*/ 172282 w 392430"/>
              <a:gd name="T45" fmla="*/ 103765 h 86995"/>
              <a:gd name="T46" fmla="*/ 201422 w 392430"/>
              <a:gd name="T47" fmla="*/ 120763 h 86995"/>
              <a:gd name="T48" fmla="*/ 177937 w 392430"/>
              <a:gd name="T49" fmla="*/ 73222 h 86995"/>
              <a:gd name="T50" fmla="*/ 205175 w 392430"/>
              <a:gd name="T51" fmla="*/ 36408 h 86995"/>
              <a:gd name="T52" fmla="*/ 200264 w 392430"/>
              <a:gd name="T53" fmla="*/ 111869 h 86995"/>
              <a:gd name="T54" fmla="*/ 205175 w 392430"/>
              <a:gd name="T55" fmla="*/ 51517 h 86995"/>
              <a:gd name="T56" fmla="*/ 175577 w 392430"/>
              <a:gd name="T57" fmla="*/ 16429 h 86995"/>
              <a:gd name="T58" fmla="*/ 194516 w 392430"/>
              <a:gd name="T59" fmla="*/ 1777 h 86995"/>
              <a:gd name="T60" fmla="*/ 228985 w 392430"/>
              <a:gd name="T61" fmla="*/ 171840 h 86995"/>
              <a:gd name="T62" fmla="*/ 225517 w 392430"/>
              <a:gd name="T63" fmla="*/ 159191 h 86995"/>
              <a:gd name="T64" fmla="*/ 244794 w 392430"/>
              <a:gd name="T65" fmla="*/ 162740 h 86995"/>
              <a:gd name="T66" fmla="*/ 253855 w 392430"/>
              <a:gd name="T67" fmla="*/ 117658 h 86995"/>
              <a:gd name="T68" fmla="*/ 219294 w 392430"/>
              <a:gd name="T69" fmla="*/ 38228 h 86995"/>
              <a:gd name="T70" fmla="*/ 237847 w 392430"/>
              <a:gd name="T71" fmla="*/ 123663 h 86995"/>
              <a:gd name="T72" fmla="*/ 253855 w 392430"/>
              <a:gd name="T73" fmla="*/ 115875 h 86995"/>
              <a:gd name="T74" fmla="*/ 223090 w 392430"/>
              <a:gd name="T75" fmla="*/ 63940 h 86995"/>
              <a:gd name="T76" fmla="*/ 253572 w 392430"/>
              <a:gd name="T77" fmla="*/ 7558 h 86995"/>
              <a:gd name="T78" fmla="*/ 246639 w 392430"/>
              <a:gd name="T79" fmla="*/ 8664 h 86995"/>
              <a:gd name="T80" fmla="*/ 253855 w 392430"/>
              <a:gd name="T81" fmla="*/ 115875 h 86995"/>
              <a:gd name="T82" fmla="*/ 272341 w 392430"/>
              <a:gd name="T83" fmla="*/ 15032 h 86995"/>
              <a:gd name="T84" fmla="*/ 280087 w 392430"/>
              <a:gd name="T85" fmla="*/ 120692 h 86995"/>
              <a:gd name="T86" fmla="*/ 302733 w 392430"/>
              <a:gd name="T87" fmla="*/ 114754 h 86995"/>
              <a:gd name="T88" fmla="*/ 271503 w 392430"/>
              <a:gd name="T89" fmla="*/ 67243 h 86995"/>
              <a:gd name="T90" fmla="*/ 280357 w 392430"/>
              <a:gd name="T91" fmla="*/ 11728 h 86995"/>
              <a:gd name="T92" fmla="*/ 301394 w 392430"/>
              <a:gd name="T93" fmla="*/ 107636 h 86995"/>
              <a:gd name="T94" fmla="*/ 297271 w 392430"/>
              <a:gd name="T95" fmla="*/ 8869 h 86995"/>
              <a:gd name="T96" fmla="*/ 299768 w 392430"/>
              <a:gd name="T97" fmla="*/ 49944 h 86995"/>
              <a:gd name="T98" fmla="*/ 299763 w 392430"/>
              <a:gd name="T99" fmla="*/ 13078 h 86995"/>
              <a:gd name="T100" fmla="*/ 317588 w 392430"/>
              <a:gd name="T101" fmla="*/ 8444 h 86995"/>
              <a:gd name="T102" fmla="*/ 331089 w 392430"/>
              <a:gd name="T103" fmla="*/ 7558 h 86995"/>
              <a:gd name="T104" fmla="*/ 335618 w 392430"/>
              <a:gd name="T105" fmla="*/ 10427 h 8699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92430"/>
              <a:gd name="T160" fmla="*/ 0 h 86995"/>
              <a:gd name="T161" fmla="*/ 392430 w 392430"/>
              <a:gd name="T162" fmla="*/ 86995 h 8699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92430" h="86995">
                <a:moveTo>
                  <a:pt x="28270" y="0"/>
                </a:moveTo>
                <a:lnTo>
                  <a:pt x="9994" y="0"/>
                </a:lnTo>
                <a:lnTo>
                  <a:pt x="4940" y="1562"/>
                </a:lnTo>
                <a:lnTo>
                  <a:pt x="0" y="4267"/>
                </a:lnTo>
                <a:lnTo>
                  <a:pt x="0" y="61595"/>
                </a:lnTo>
                <a:lnTo>
                  <a:pt x="6070" y="61595"/>
                </a:lnTo>
                <a:lnTo>
                  <a:pt x="6070" y="6616"/>
                </a:lnTo>
                <a:lnTo>
                  <a:pt x="9880" y="4826"/>
                </a:lnTo>
                <a:lnTo>
                  <a:pt x="13017" y="4152"/>
                </a:lnTo>
                <a:lnTo>
                  <a:pt x="34592" y="4152"/>
                </a:lnTo>
                <a:lnTo>
                  <a:pt x="33655" y="2908"/>
                </a:lnTo>
                <a:lnTo>
                  <a:pt x="28270" y="0"/>
                </a:lnTo>
                <a:close/>
              </a:path>
              <a:path w="392430" h="86995">
                <a:moveTo>
                  <a:pt x="34592" y="4152"/>
                </a:moveTo>
                <a:lnTo>
                  <a:pt x="28943" y="4152"/>
                </a:lnTo>
                <a:lnTo>
                  <a:pt x="34112" y="9309"/>
                </a:lnTo>
                <a:lnTo>
                  <a:pt x="34112" y="61595"/>
                </a:lnTo>
                <a:lnTo>
                  <a:pt x="40157" y="61595"/>
                </a:lnTo>
                <a:lnTo>
                  <a:pt x="40248" y="10782"/>
                </a:lnTo>
                <a:lnTo>
                  <a:pt x="42892" y="7848"/>
                </a:lnTo>
                <a:lnTo>
                  <a:pt x="37376" y="7848"/>
                </a:lnTo>
                <a:lnTo>
                  <a:pt x="34592" y="4152"/>
                </a:lnTo>
                <a:close/>
              </a:path>
              <a:path w="392430" h="86995">
                <a:moveTo>
                  <a:pt x="68071" y="4267"/>
                </a:moveTo>
                <a:lnTo>
                  <a:pt x="64960" y="4267"/>
                </a:lnTo>
                <a:lnTo>
                  <a:pt x="68097" y="10782"/>
                </a:lnTo>
                <a:lnTo>
                  <a:pt x="68097" y="61595"/>
                </a:lnTo>
                <a:lnTo>
                  <a:pt x="74168" y="61595"/>
                </a:lnTo>
                <a:lnTo>
                  <a:pt x="74168" y="17284"/>
                </a:lnTo>
                <a:lnTo>
                  <a:pt x="73294" y="11503"/>
                </a:lnTo>
                <a:lnTo>
                  <a:pt x="70286" y="5903"/>
                </a:lnTo>
                <a:lnTo>
                  <a:pt x="68071" y="4267"/>
                </a:lnTo>
                <a:close/>
              </a:path>
              <a:path w="392430" h="86995">
                <a:moveTo>
                  <a:pt x="55537" y="0"/>
                </a:moveTo>
                <a:lnTo>
                  <a:pt x="47904" y="0"/>
                </a:lnTo>
                <a:lnTo>
                  <a:pt x="41846" y="3035"/>
                </a:lnTo>
                <a:lnTo>
                  <a:pt x="37376" y="7848"/>
                </a:lnTo>
                <a:lnTo>
                  <a:pt x="42892" y="7848"/>
                </a:lnTo>
                <a:lnTo>
                  <a:pt x="44208" y="6388"/>
                </a:lnTo>
                <a:lnTo>
                  <a:pt x="48920" y="4267"/>
                </a:lnTo>
                <a:lnTo>
                  <a:pt x="68071" y="4267"/>
                </a:lnTo>
                <a:lnTo>
                  <a:pt x="64561" y="1673"/>
                </a:lnTo>
                <a:lnTo>
                  <a:pt x="55537" y="0"/>
                </a:lnTo>
                <a:close/>
              </a:path>
              <a:path w="392430" h="86995">
                <a:moveTo>
                  <a:pt x="122053" y="4381"/>
                </a:moveTo>
                <a:lnTo>
                  <a:pt x="115684" y="4381"/>
                </a:lnTo>
                <a:lnTo>
                  <a:pt x="122072" y="7416"/>
                </a:lnTo>
                <a:lnTo>
                  <a:pt x="122072" y="22440"/>
                </a:lnTo>
                <a:lnTo>
                  <a:pt x="108791" y="24566"/>
                </a:lnTo>
                <a:lnTo>
                  <a:pt x="98072" y="28597"/>
                </a:lnTo>
                <a:lnTo>
                  <a:pt x="90911" y="35299"/>
                </a:lnTo>
                <a:lnTo>
                  <a:pt x="88303" y="45440"/>
                </a:lnTo>
                <a:lnTo>
                  <a:pt x="89534" y="52451"/>
                </a:lnTo>
                <a:lnTo>
                  <a:pt x="93352" y="57918"/>
                </a:lnTo>
                <a:lnTo>
                  <a:pt x="99945" y="61471"/>
                </a:lnTo>
                <a:lnTo>
                  <a:pt x="109499" y="62738"/>
                </a:lnTo>
                <a:lnTo>
                  <a:pt x="117017" y="62738"/>
                </a:lnTo>
                <a:lnTo>
                  <a:pt x="123405" y="61036"/>
                </a:lnTo>
                <a:lnTo>
                  <a:pt x="126847" y="59016"/>
                </a:lnTo>
                <a:lnTo>
                  <a:pt x="100304" y="59016"/>
                </a:lnTo>
                <a:lnTo>
                  <a:pt x="94246" y="55092"/>
                </a:lnTo>
                <a:lnTo>
                  <a:pt x="94246" y="45440"/>
                </a:lnTo>
                <a:lnTo>
                  <a:pt x="96101" y="37011"/>
                </a:lnTo>
                <a:lnTo>
                  <a:pt x="101511" y="31527"/>
                </a:lnTo>
                <a:lnTo>
                  <a:pt x="110245" y="28149"/>
                </a:lnTo>
                <a:lnTo>
                  <a:pt x="122072" y="26035"/>
                </a:lnTo>
                <a:lnTo>
                  <a:pt x="127800" y="26035"/>
                </a:lnTo>
                <a:lnTo>
                  <a:pt x="127800" y="18402"/>
                </a:lnTo>
                <a:lnTo>
                  <a:pt x="126134" y="9611"/>
                </a:lnTo>
                <a:lnTo>
                  <a:pt x="122053" y="4381"/>
                </a:lnTo>
                <a:close/>
              </a:path>
              <a:path w="392430" h="86995">
                <a:moveTo>
                  <a:pt x="127800" y="26035"/>
                </a:moveTo>
                <a:lnTo>
                  <a:pt x="122072" y="26035"/>
                </a:lnTo>
                <a:lnTo>
                  <a:pt x="122072" y="56540"/>
                </a:lnTo>
                <a:lnTo>
                  <a:pt x="119164" y="58115"/>
                </a:lnTo>
                <a:lnTo>
                  <a:pt x="114681" y="59016"/>
                </a:lnTo>
                <a:lnTo>
                  <a:pt x="126847" y="59016"/>
                </a:lnTo>
                <a:lnTo>
                  <a:pt x="127800" y="58458"/>
                </a:lnTo>
                <a:lnTo>
                  <a:pt x="127800" y="26035"/>
                </a:lnTo>
                <a:close/>
              </a:path>
              <a:path w="392430" h="86995">
                <a:moveTo>
                  <a:pt x="108051" y="0"/>
                </a:moveTo>
                <a:lnTo>
                  <a:pt x="101092" y="0"/>
                </a:lnTo>
                <a:lnTo>
                  <a:pt x="94818" y="2590"/>
                </a:lnTo>
                <a:lnTo>
                  <a:pt x="91681" y="4381"/>
                </a:lnTo>
                <a:lnTo>
                  <a:pt x="93345" y="8305"/>
                </a:lnTo>
                <a:lnTo>
                  <a:pt x="96494" y="6502"/>
                </a:lnTo>
                <a:lnTo>
                  <a:pt x="101549" y="4381"/>
                </a:lnTo>
                <a:lnTo>
                  <a:pt x="122053" y="4381"/>
                </a:lnTo>
                <a:lnTo>
                  <a:pt x="121712" y="3943"/>
                </a:lnTo>
                <a:lnTo>
                  <a:pt x="115396" y="903"/>
                </a:lnTo>
                <a:lnTo>
                  <a:pt x="108051" y="0"/>
                </a:lnTo>
                <a:close/>
              </a:path>
              <a:path w="392430" h="86995">
                <a:moveTo>
                  <a:pt x="165493" y="0"/>
                </a:moveTo>
                <a:lnTo>
                  <a:pt x="156400" y="0"/>
                </a:lnTo>
                <a:lnTo>
                  <a:pt x="150114" y="1562"/>
                </a:lnTo>
                <a:lnTo>
                  <a:pt x="145059" y="4267"/>
                </a:lnTo>
                <a:lnTo>
                  <a:pt x="145059" y="61595"/>
                </a:lnTo>
                <a:lnTo>
                  <a:pt x="151117" y="61595"/>
                </a:lnTo>
                <a:lnTo>
                  <a:pt x="151117" y="6616"/>
                </a:lnTo>
                <a:lnTo>
                  <a:pt x="154813" y="5041"/>
                </a:lnTo>
                <a:lnTo>
                  <a:pt x="157861" y="4152"/>
                </a:lnTo>
                <a:lnTo>
                  <a:pt x="178703" y="4152"/>
                </a:lnTo>
                <a:lnTo>
                  <a:pt x="175133" y="1657"/>
                </a:lnTo>
                <a:lnTo>
                  <a:pt x="165493" y="0"/>
                </a:lnTo>
                <a:close/>
              </a:path>
              <a:path w="392430" h="86995">
                <a:moveTo>
                  <a:pt x="178703" y="4152"/>
                </a:moveTo>
                <a:lnTo>
                  <a:pt x="176593" y="4152"/>
                </a:lnTo>
                <a:lnTo>
                  <a:pt x="179070" y="11341"/>
                </a:lnTo>
                <a:lnTo>
                  <a:pt x="179070" y="61595"/>
                </a:lnTo>
                <a:lnTo>
                  <a:pt x="185115" y="61595"/>
                </a:lnTo>
                <a:lnTo>
                  <a:pt x="185115" y="17284"/>
                </a:lnTo>
                <a:lnTo>
                  <a:pt x="184240" y="11455"/>
                </a:lnTo>
                <a:lnTo>
                  <a:pt x="181148" y="5861"/>
                </a:lnTo>
                <a:lnTo>
                  <a:pt x="178703" y="4152"/>
                </a:lnTo>
                <a:close/>
              </a:path>
              <a:path w="392430" h="86995">
                <a:moveTo>
                  <a:pt x="233013" y="4381"/>
                </a:moveTo>
                <a:lnTo>
                  <a:pt x="226644" y="4381"/>
                </a:lnTo>
                <a:lnTo>
                  <a:pt x="233045" y="7416"/>
                </a:lnTo>
                <a:lnTo>
                  <a:pt x="233045" y="22440"/>
                </a:lnTo>
                <a:lnTo>
                  <a:pt x="219760" y="24566"/>
                </a:lnTo>
                <a:lnTo>
                  <a:pt x="209032" y="28597"/>
                </a:lnTo>
                <a:lnTo>
                  <a:pt x="201862" y="35299"/>
                </a:lnTo>
                <a:lnTo>
                  <a:pt x="199250" y="45440"/>
                </a:lnTo>
                <a:lnTo>
                  <a:pt x="200482" y="52451"/>
                </a:lnTo>
                <a:lnTo>
                  <a:pt x="204303" y="57918"/>
                </a:lnTo>
                <a:lnTo>
                  <a:pt x="210903" y="61471"/>
                </a:lnTo>
                <a:lnTo>
                  <a:pt x="220472" y="62738"/>
                </a:lnTo>
                <a:lnTo>
                  <a:pt x="227977" y="62738"/>
                </a:lnTo>
                <a:lnTo>
                  <a:pt x="234391" y="61036"/>
                </a:lnTo>
                <a:lnTo>
                  <a:pt x="237813" y="59016"/>
                </a:lnTo>
                <a:lnTo>
                  <a:pt x="211264" y="59016"/>
                </a:lnTo>
                <a:lnTo>
                  <a:pt x="205206" y="55092"/>
                </a:lnTo>
                <a:lnTo>
                  <a:pt x="205206" y="45440"/>
                </a:lnTo>
                <a:lnTo>
                  <a:pt x="207061" y="37011"/>
                </a:lnTo>
                <a:lnTo>
                  <a:pt x="212472" y="31527"/>
                </a:lnTo>
                <a:lnTo>
                  <a:pt x="221210" y="28149"/>
                </a:lnTo>
                <a:lnTo>
                  <a:pt x="233045" y="26035"/>
                </a:lnTo>
                <a:lnTo>
                  <a:pt x="238760" y="26035"/>
                </a:lnTo>
                <a:lnTo>
                  <a:pt x="238760" y="18402"/>
                </a:lnTo>
                <a:lnTo>
                  <a:pt x="237094" y="9611"/>
                </a:lnTo>
                <a:lnTo>
                  <a:pt x="233013" y="4381"/>
                </a:lnTo>
                <a:close/>
              </a:path>
              <a:path w="392430" h="86995">
                <a:moveTo>
                  <a:pt x="238760" y="26035"/>
                </a:moveTo>
                <a:lnTo>
                  <a:pt x="233045" y="26035"/>
                </a:lnTo>
                <a:lnTo>
                  <a:pt x="233045" y="56540"/>
                </a:lnTo>
                <a:lnTo>
                  <a:pt x="230136" y="58115"/>
                </a:lnTo>
                <a:lnTo>
                  <a:pt x="225628" y="59016"/>
                </a:lnTo>
                <a:lnTo>
                  <a:pt x="237813" y="59016"/>
                </a:lnTo>
                <a:lnTo>
                  <a:pt x="238760" y="58458"/>
                </a:lnTo>
                <a:lnTo>
                  <a:pt x="238760" y="26035"/>
                </a:lnTo>
                <a:close/>
              </a:path>
              <a:path w="392430" h="86995">
                <a:moveTo>
                  <a:pt x="219011" y="0"/>
                </a:moveTo>
                <a:lnTo>
                  <a:pt x="212051" y="0"/>
                </a:lnTo>
                <a:lnTo>
                  <a:pt x="205765" y="2590"/>
                </a:lnTo>
                <a:lnTo>
                  <a:pt x="202628" y="4381"/>
                </a:lnTo>
                <a:lnTo>
                  <a:pt x="204317" y="8305"/>
                </a:lnTo>
                <a:lnTo>
                  <a:pt x="207454" y="6502"/>
                </a:lnTo>
                <a:lnTo>
                  <a:pt x="212509" y="4381"/>
                </a:lnTo>
                <a:lnTo>
                  <a:pt x="233013" y="4381"/>
                </a:lnTo>
                <a:lnTo>
                  <a:pt x="232671" y="3943"/>
                </a:lnTo>
                <a:lnTo>
                  <a:pt x="226356" y="903"/>
                </a:lnTo>
                <a:lnTo>
                  <a:pt x="219011" y="0"/>
                </a:lnTo>
                <a:close/>
              </a:path>
              <a:path w="392430" h="86995">
                <a:moveTo>
                  <a:pt x="259397" y="78663"/>
                </a:moveTo>
                <a:lnTo>
                  <a:pt x="257048" y="82931"/>
                </a:lnTo>
                <a:lnTo>
                  <a:pt x="260731" y="85293"/>
                </a:lnTo>
                <a:lnTo>
                  <a:pt x="266471" y="86855"/>
                </a:lnTo>
                <a:lnTo>
                  <a:pt x="273875" y="86855"/>
                </a:lnTo>
                <a:lnTo>
                  <a:pt x="283111" y="85176"/>
                </a:lnTo>
                <a:lnTo>
                  <a:pt x="287246" y="82257"/>
                </a:lnTo>
                <a:lnTo>
                  <a:pt x="267589" y="82257"/>
                </a:lnTo>
                <a:lnTo>
                  <a:pt x="262432" y="80467"/>
                </a:lnTo>
                <a:lnTo>
                  <a:pt x="259397" y="78663"/>
                </a:lnTo>
                <a:close/>
              </a:path>
              <a:path w="392430" h="86995">
                <a:moveTo>
                  <a:pt x="295402" y="59461"/>
                </a:moveTo>
                <a:lnTo>
                  <a:pt x="289572" y="59461"/>
                </a:lnTo>
                <a:lnTo>
                  <a:pt x="289572" y="74409"/>
                </a:lnTo>
                <a:lnTo>
                  <a:pt x="284861" y="82257"/>
                </a:lnTo>
                <a:lnTo>
                  <a:pt x="287246" y="82257"/>
                </a:lnTo>
                <a:lnTo>
                  <a:pt x="289858" y="80414"/>
                </a:lnTo>
                <a:lnTo>
                  <a:pt x="293995" y="72983"/>
                </a:lnTo>
                <a:lnTo>
                  <a:pt x="295402" y="63296"/>
                </a:lnTo>
                <a:lnTo>
                  <a:pt x="295402" y="59461"/>
                </a:lnTo>
                <a:close/>
              </a:path>
              <a:path w="392430" h="86995">
                <a:moveTo>
                  <a:pt x="287108" y="0"/>
                </a:moveTo>
                <a:lnTo>
                  <a:pt x="279273" y="0"/>
                </a:lnTo>
                <a:lnTo>
                  <a:pt x="268107" y="2399"/>
                </a:lnTo>
                <a:lnTo>
                  <a:pt x="260061" y="9093"/>
                </a:lnTo>
                <a:lnTo>
                  <a:pt x="255191" y="19320"/>
                </a:lnTo>
                <a:lnTo>
                  <a:pt x="253555" y="32321"/>
                </a:lnTo>
                <a:lnTo>
                  <a:pt x="255152" y="44844"/>
                </a:lnTo>
                <a:lnTo>
                  <a:pt x="259749" y="54354"/>
                </a:lnTo>
                <a:lnTo>
                  <a:pt x="267057" y="60394"/>
                </a:lnTo>
                <a:lnTo>
                  <a:pt x="276783" y="62509"/>
                </a:lnTo>
                <a:lnTo>
                  <a:pt x="282168" y="62509"/>
                </a:lnTo>
                <a:lnTo>
                  <a:pt x="286778" y="61252"/>
                </a:lnTo>
                <a:lnTo>
                  <a:pt x="289572" y="59461"/>
                </a:lnTo>
                <a:lnTo>
                  <a:pt x="295402" y="59461"/>
                </a:lnTo>
                <a:lnTo>
                  <a:pt x="295402" y="58572"/>
                </a:lnTo>
                <a:lnTo>
                  <a:pt x="278358" y="58572"/>
                </a:lnTo>
                <a:lnTo>
                  <a:pt x="269943" y="56774"/>
                </a:lnTo>
                <a:lnTo>
                  <a:pt x="264109" y="51590"/>
                </a:lnTo>
                <a:lnTo>
                  <a:pt x="260713" y="43334"/>
                </a:lnTo>
                <a:lnTo>
                  <a:pt x="259613" y="32321"/>
                </a:lnTo>
                <a:lnTo>
                  <a:pt x="260759" y="20764"/>
                </a:lnTo>
                <a:lnTo>
                  <a:pt x="264315" y="11757"/>
                </a:lnTo>
                <a:lnTo>
                  <a:pt x="270457" y="5907"/>
                </a:lnTo>
                <a:lnTo>
                  <a:pt x="279361" y="3822"/>
                </a:lnTo>
                <a:lnTo>
                  <a:pt x="295076" y="3822"/>
                </a:lnTo>
                <a:lnTo>
                  <a:pt x="292379" y="2032"/>
                </a:lnTo>
                <a:lnTo>
                  <a:pt x="287108" y="0"/>
                </a:lnTo>
                <a:close/>
              </a:path>
              <a:path w="392430" h="86995">
                <a:moveTo>
                  <a:pt x="295076" y="3822"/>
                </a:moveTo>
                <a:lnTo>
                  <a:pt x="283400" y="3822"/>
                </a:lnTo>
                <a:lnTo>
                  <a:pt x="287007" y="4381"/>
                </a:lnTo>
                <a:lnTo>
                  <a:pt x="289572" y="5842"/>
                </a:lnTo>
                <a:lnTo>
                  <a:pt x="289572" y="55651"/>
                </a:lnTo>
                <a:lnTo>
                  <a:pt x="286893" y="57327"/>
                </a:lnTo>
                <a:lnTo>
                  <a:pt x="282841" y="58572"/>
                </a:lnTo>
                <a:lnTo>
                  <a:pt x="295402" y="58572"/>
                </a:lnTo>
                <a:lnTo>
                  <a:pt x="295402" y="4038"/>
                </a:lnTo>
                <a:lnTo>
                  <a:pt x="295076" y="3822"/>
                </a:lnTo>
                <a:close/>
              </a:path>
              <a:path w="392430" h="86995">
                <a:moveTo>
                  <a:pt x="333121" y="0"/>
                </a:moveTo>
                <a:lnTo>
                  <a:pt x="324190" y="1875"/>
                </a:lnTo>
                <a:lnTo>
                  <a:pt x="316914" y="7599"/>
                </a:lnTo>
                <a:lnTo>
                  <a:pt x="312016" y="17321"/>
                </a:lnTo>
                <a:lnTo>
                  <a:pt x="310222" y="31191"/>
                </a:lnTo>
                <a:lnTo>
                  <a:pt x="312220" y="45684"/>
                </a:lnTo>
                <a:lnTo>
                  <a:pt x="317709" y="55465"/>
                </a:lnTo>
                <a:lnTo>
                  <a:pt x="325932" y="60996"/>
                </a:lnTo>
                <a:lnTo>
                  <a:pt x="336130" y="62738"/>
                </a:lnTo>
                <a:lnTo>
                  <a:pt x="343306" y="62738"/>
                </a:lnTo>
                <a:lnTo>
                  <a:pt x="349377" y="60807"/>
                </a:lnTo>
                <a:lnTo>
                  <a:pt x="352628" y="58801"/>
                </a:lnTo>
                <a:lnTo>
                  <a:pt x="352281" y="58000"/>
                </a:lnTo>
                <a:lnTo>
                  <a:pt x="336257" y="58000"/>
                </a:lnTo>
                <a:lnTo>
                  <a:pt x="328141" y="56505"/>
                </a:lnTo>
                <a:lnTo>
                  <a:pt x="321930" y="52012"/>
                </a:lnTo>
                <a:lnTo>
                  <a:pt x="317803" y="44509"/>
                </a:lnTo>
                <a:lnTo>
                  <a:pt x="315937" y="33985"/>
                </a:lnTo>
                <a:lnTo>
                  <a:pt x="341108" y="30289"/>
                </a:lnTo>
                <a:lnTo>
                  <a:pt x="315849" y="30289"/>
                </a:lnTo>
                <a:lnTo>
                  <a:pt x="317170" y="18499"/>
                </a:lnTo>
                <a:lnTo>
                  <a:pt x="320802" y="10490"/>
                </a:lnTo>
                <a:lnTo>
                  <a:pt x="326243" y="5929"/>
                </a:lnTo>
                <a:lnTo>
                  <a:pt x="332994" y="4483"/>
                </a:lnTo>
                <a:lnTo>
                  <a:pt x="345924" y="4483"/>
                </a:lnTo>
                <a:lnTo>
                  <a:pt x="341990" y="1595"/>
                </a:lnTo>
                <a:lnTo>
                  <a:pt x="333121" y="0"/>
                </a:lnTo>
                <a:close/>
              </a:path>
              <a:path w="392430" h="86995">
                <a:moveTo>
                  <a:pt x="350723" y="54406"/>
                </a:moveTo>
                <a:lnTo>
                  <a:pt x="347687" y="56210"/>
                </a:lnTo>
                <a:lnTo>
                  <a:pt x="342976" y="58000"/>
                </a:lnTo>
                <a:lnTo>
                  <a:pt x="352281" y="58000"/>
                </a:lnTo>
                <a:lnTo>
                  <a:pt x="350723" y="54406"/>
                </a:lnTo>
                <a:close/>
              </a:path>
              <a:path w="392430" h="86995">
                <a:moveTo>
                  <a:pt x="345924" y="4483"/>
                </a:moveTo>
                <a:lnTo>
                  <a:pt x="332994" y="4483"/>
                </a:lnTo>
                <a:lnTo>
                  <a:pt x="339588" y="5596"/>
                </a:lnTo>
                <a:lnTo>
                  <a:pt x="344574" y="9183"/>
                </a:lnTo>
                <a:lnTo>
                  <a:pt x="347729" y="15611"/>
                </a:lnTo>
                <a:lnTo>
                  <a:pt x="348830" y="25247"/>
                </a:lnTo>
                <a:lnTo>
                  <a:pt x="315849" y="30289"/>
                </a:lnTo>
                <a:lnTo>
                  <a:pt x="341108" y="30289"/>
                </a:lnTo>
                <a:lnTo>
                  <a:pt x="354774" y="28282"/>
                </a:lnTo>
                <a:lnTo>
                  <a:pt x="353219" y="15392"/>
                </a:lnTo>
                <a:lnTo>
                  <a:pt x="348824" y="6611"/>
                </a:lnTo>
                <a:lnTo>
                  <a:pt x="345924" y="4483"/>
                </a:lnTo>
                <a:close/>
              </a:path>
              <a:path w="392430" h="86995">
                <a:moveTo>
                  <a:pt x="392353" y="0"/>
                </a:moveTo>
                <a:lnTo>
                  <a:pt x="379120" y="0"/>
                </a:lnTo>
                <a:lnTo>
                  <a:pt x="375056" y="1460"/>
                </a:lnTo>
                <a:lnTo>
                  <a:pt x="369570" y="4267"/>
                </a:lnTo>
                <a:lnTo>
                  <a:pt x="369570" y="61595"/>
                </a:lnTo>
                <a:lnTo>
                  <a:pt x="375627" y="61595"/>
                </a:lnTo>
                <a:lnTo>
                  <a:pt x="375627" y="6959"/>
                </a:lnTo>
                <a:lnTo>
                  <a:pt x="378993" y="4483"/>
                </a:lnTo>
                <a:lnTo>
                  <a:pt x="385279" y="3822"/>
                </a:lnTo>
                <a:lnTo>
                  <a:pt x="391045" y="3822"/>
                </a:lnTo>
                <a:lnTo>
                  <a:pt x="392353" y="0"/>
                </a:lnTo>
                <a:close/>
              </a:path>
              <a:path w="392430" h="86995">
                <a:moveTo>
                  <a:pt x="391045" y="3822"/>
                </a:moveTo>
                <a:lnTo>
                  <a:pt x="385279" y="3822"/>
                </a:lnTo>
                <a:lnTo>
                  <a:pt x="390550" y="5270"/>
                </a:lnTo>
                <a:lnTo>
                  <a:pt x="391045" y="3822"/>
                </a:lnTo>
                <a:close/>
              </a:path>
            </a:pathLst>
          </a:custGeom>
          <a:solidFill>
            <a:srgbClr val="FFFFFF"/>
          </a:solidFill>
          <a:ln w="9525">
            <a:noFill/>
            <a:round/>
            <a:headEnd/>
            <a:tailEnd/>
          </a:ln>
        </p:spPr>
        <p:txBody>
          <a:bodyPr lIns="0" tIns="0" rIns="0" bIns="0"/>
          <a:lstStyle/>
          <a:p>
            <a:pPr eaLnBrk="0" hangingPunct="0"/>
            <a:endParaRPr lang="en-US"/>
          </a:p>
        </p:txBody>
      </p:sp>
      <p:sp>
        <p:nvSpPr>
          <p:cNvPr id="5138" name="object 21"/>
          <p:cNvSpPr>
            <a:spLocks/>
          </p:cNvSpPr>
          <p:nvPr/>
        </p:nvSpPr>
        <p:spPr bwMode="auto">
          <a:xfrm>
            <a:off x="1666875" y="171450"/>
            <a:ext cx="122238" cy="144463"/>
          </a:xfrm>
          <a:custGeom>
            <a:avLst/>
            <a:gdLst>
              <a:gd name="T0" fmla="*/ 44053 w 122555"/>
              <a:gd name="T1" fmla="*/ 0 h 144145"/>
              <a:gd name="T2" fmla="*/ 19380 w 122555"/>
              <a:gd name="T3" fmla="*/ 7364 h 144145"/>
              <a:gd name="T4" fmla="*/ 567 w 122555"/>
              <a:gd name="T5" fmla="*/ 76796 h 144145"/>
              <a:gd name="T6" fmla="*/ 0 w 122555"/>
              <a:gd name="T7" fmla="*/ 97605 h 144145"/>
              <a:gd name="T8" fmla="*/ 193 w 122555"/>
              <a:gd name="T9" fmla="*/ 103861 h 144145"/>
              <a:gd name="T10" fmla="*/ 193 w 122555"/>
              <a:gd name="T11" fmla="*/ 217494 h 144145"/>
              <a:gd name="T12" fmla="*/ 22929 w 122555"/>
              <a:gd name="T13" fmla="*/ 217494 h 144145"/>
              <a:gd name="T14" fmla="*/ 22929 w 122555"/>
              <a:gd name="T15" fmla="*/ 87291 h 144145"/>
              <a:gd name="T16" fmla="*/ 23766 w 122555"/>
              <a:gd name="T17" fmla="*/ 76364 h 144145"/>
              <a:gd name="T18" fmla="*/ 25369 w 122555"/>
              <a:gd name="T19" fmla="*/ 68709 h 144145"/>
              <a:gd name="T20" fmla="*/ 27843 w 122555"/>
              <a:gd name="T21" fmla="*/ 57297 h 144145"/>
              <a:gd name="T22" fmla="*/ 32052 w 122555"/>
              <a:gd name="T23" fmla="*/ 53103 h 144145"/>
              <a:gd name="T24" fmla="*/ 72862 w 122555"/>
              <a:gd name="T25" fmla="*/ 53103 h 144145"/>
              <a:gd name="T26" fmla="*/ 71293 w 122555"/>
              <a:gd name="T27" fmla="*/ 42708 h 144145"/>
              <a:gd name="T28" fmla="*/ 64396 w 122555"/>
              <a:gd name="T29" fmla="*/ 18478 h 144145"/>
              <a:gd name="T30" fmla="*/ 55051 w 122555"/>
              <a:gd name="T31" fmla="*/ 5137 h 144145"/>
              <a:gd name="T32" fmla="*/ 44053 w 122555"/>
              <a:gd name="T33" fmla="*/ 0 h 144145"/>
              <a:gd name="T34" fmla="*/ 72862 w 122555"/>
              <a:gd name="T35" fmla="*/ 53103 h 144145"/>
              <a:gd name="T36" fmla="*/ 43383 w 122555"/>
              <a:gd name="T37" fmla="*/ 53103 h 144145"/>
              <a:gd name="T38" fmla="*/ 47613 w 122555"/>
              <a:gd name="T39" fmla="*/ 57297 h 144145"/>
              <a:gd name="T40" fmla="*/ 50058 w 122555"/>
              <a:gd name="T41" fmla="*/ 68745 h 144145"/>
              <a:gd name="T42" fmla="*/ 51649 w 122555"/>
              <a:gd name="T43" fmla="*/ 76364 h 144145"/>
              <a:gd name="T44" fmla="*/ 52504 w 122555"/>
              <a:gd name="T45" fmla="*/ 87291 h 144145"/>
              <a:gd name="T46" fmla="*/ 52505 w 122555"/>
              <a:gd name="T47" fmla="*/ 217494 h 144145"/>
              <a:gd name="T48" fmla="*/ 75310 w 122555"/>
              <a:gd name="T49" fmla="*/ 217494 h 144145"/>
              <a:gd name="T50" fmla="*/ 75251 w 122555"/>
              <a:gd name="T51" fmla="*/ 94041 h 144145"/>
              <a:gd name="T52" fmla="*/ 75061 w 122555"/>
              <a:gd name="T53" fmla="*/ 81949 h 144145"/>
              <a:gd name="T54" fmla="*/ 74317 w 122555"/>
              <a:gd name="T55" fmla="*/ 67550 h 144145"/>
              <a:gd name="T56" fmla="*/ 73065 w 122555"/>
              <a:gd name="T57" fmla="*/ 54460 h 144145"/>
              <a:gd name="T58" fmla="*/ 72862 w 122555"/>
              <a:gd name="T59" fmla="*/ 53103 h 1441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22555"/>
              <a:gd name="T91" fmla="*/ 0 h 144145"/>
              <a:gd name="T92" fmla="*/ 122555 w 122555"/>
              <a:gd name="T93" fmla="*/ 144145 h 1441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22555" h="144145">
                <a:moveTo>
                  <a:pt x="71498" y="0"/>
                </a:moveTo>
                <a:lnTo>
                  <a:pt x="31452" y="4878"/>
                </a:lnTo>
                <a:lnTo>
                  <a:pt x="930" y="50864"/>
                </a:lnTo>
                <a:lnTo>
                  <a:pt x="0" y="64643"/>
                </a:lnTo>
                <a:lnTo>
                  <a:pt x="194" y="68784"/>
                </a:lnTo>
                <a:lnTo>
                  <a:pt x="194" y="144044"/>
                </a:lnTo>
                <a:lnTo>
                  <a:pt x="37214" y="144044"/>
                </a:lnTo>
                <a:lnTo>
                  <a:pt x="37214" y="57811"/>
                </a:lnTo>
                <a:lnTo>
                  <a:pt x="38573" y="50572"/>
                </a:lnTo>
                <a:lnTo>
                  <a:pt x="41176" y="45505"/>
                </a:lnTo>
                <a:lnTo>
                  <a:pt x="45190" y="37948"/>
                </a:lnTo>
                <a:lnTo>
                  <a:pt x="52022" y="35167"/>
                </a:lnTo>
                <a:lnTo>
                  <a:pt x="118252" y="35167"/>
                </a:lnTo>
                <a:lnTo>
                  <a:pt x="115713" y="28283"/>
                </a:lnTo>
                <a:lnTo>
                  <a:pt x="104518" y="12240"/>
                </a:lnTo>
                <a:lnTo>
                  <a:pt x="89352" y="3399"/>
                </a:lnTo>
                <a:lnTo>
                  <a:pt x="71498" y="0"/>
                </a:lnTo>
                <a:close/>
              </a:path>
              <a:path w="122555" h="144145">
                <a:moveTo>
                  <a:pt x="118252" y="35167"/>
                </a:moveTo>
                <a:lnTo>
                  <a:pt x="70412" y="35167"/>
                </a:lnTo>
                <a:lnTo>
                  <a:pt x="77270" y="37948"/>
                </a:lnTo>
                <a:lnTo>
                  <a:pt x="81245" y="45530"/>
                </a:lnTo>
                <a:lnTo>
                  <a:pt x="83829" y="50572"/>
                </a:lnTo>
                <a:lnTo>
                  <a:pt x="85218" y="57811"/>
                </a:lnTo>
                <a:lnTo>
                  <a:pt x="85220" y="144044"/>
                </a:lnTo>
                <a:lnTo>
                  <a:pt x="122228" y="144044"/>
                </a:lnTo>
                <a:lnTo>
                  <a:pt x="122137" y="62281"/>
                </a:lnTo>
                <a:lnTo>
                  <a:pt x="121828" y="54272"/>
                </a:lnTo>
                <a:lnTo>
                  <a:pt x="120618" y="44739"/>
                </a:lnTo>
                <a:lnTo>
                  <a:pt x="118585" y="36068"/>
                </a:lnTo>
                <a:lnTo>
                  <a:pt x="118252" y="35167"/>
                </a:lnTo>
                <a:close/>
              </a:path>
            </a:pathLst>
          </a:custGeom>
          <a:solidFill>
            <a:srgbClr val="FFFFFF"/>
          </a:solidFill>
          <a:ln w="9525">
            <a:noFill/>
            <a:round/>
            <a:headEnd/>
            <a:tailEnd/>
          </a:ln>
        </p:spPr>
        <p:txBody>
          <a:bodyPr lIns="0" tIns="0" rIns="0" bIns="0"/>
          <a:lstStyle/>
          <a:p>
            <a:pPr eaLnBrk="0" hangingPunct="0"/>
            <a:endParaRPr lang="en-US"/>
          </a:p>
        </p:txBody>
      </p:sp>
      <p:sp>
        <p:nvSpPr>
          <p:cNvPr id="5139" name="object 22"/>
          <p:cNvSpPr>
            <a:spLocks/>
          </p:cNvSpPr>
          <p:nvPr/>
        </p:nvSpPr>
        <p:spPr bwMode="auto">
          <a:xfrm>
            <a:off x="1936750" y="171450"/>
            <a:ext cx="61913" cy="144463"/>
          </a:xfrm>
          <a:custGeom>
            <a:avLst/>
            <a:gdLst>
              <a:gd name="T0" fmla="*/ 18558 w 62230"/>
              <a:gd name="T1" fmla="*/ 0 h 144779"/>
              <a:gd name="T2" fmla="*/ 2527 w 62230"/>
              <a:gd name="T3" fmla="*/ 15171 h 144779"/>
              <a:gd name="T4" fmla="*/ 0 w 62230"/>
              <a:gd name="T5" fmla="*/ 95932 h 144779"/>
              <a:gd name="T6" fmla="*/ 14236 w 62230"/>
              <a:gd name="T7" fmla="*/ 95932 h 144779"/>
              <a:gd name="T8" fmla="*/ 14236 w 62230"/>
              <a:gd name="T9" fmla="*/ 45319 h 144779"/>
              <a:gd name="T10" fmla="*/ 14868 w 62230"/>
              <a:gd name="T11" fmla="*/ 35143 h 144779"/>
              <a:gd name="T12" fmla="*/ 16664 w 62230"/>
              <a:gd name="T13" fmla="*/ 28562 h 144779"/>
              <a:gd name="T14" fmla="*/ 19504 w 62230"/>
              <a:gd name="T15" fmla="*/ 25026 h 144779"/>
              <a:gd name="T16" fmla="*/ 23260 w 62230"/>
              <a:gd name="T17" fmla="*/ 23966 h 144779"/>
              <a:gd name="T18" fmla="*/ 23738 w 62230"/>
              <a:gd name="T19" fmla="*/ 23966 h 144779"/>
              <a:gd name="T20" fmla="*/ 23738 w 62230"/>
              <a:gd name="T21" fmla="*/ 125 h 144779"/>
              <a:gd name="T22" fmla="*/ 18558 w 62230"/>
              <a:gd name="T23" fmla="*/ 0 h 144779"/>
              <a:gd name="T24" fmla="*/ 23738 w 62230"/>
              <a:gd name="T25" fmla="*/ 23966 h 144779"/>
              <a:gd name="T26" fmla="*/ 23260 w 62230"/>
              <a:gd name="T27" fmla="*/ 23966 h 144779"/>
              <a:gd name="T28" fmla="*/ 23738 w 62230"/>
              <a:gd name="T29" fmla="*/ 23994 h 144779"/>
              <a:gd name="T30" fmla="*/ 23738 w 62230"/>
              <a:gd name="T31" fmla="*/ 23966 h 1447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2230"/>
              <a:gd name="T49" fmla="*/ 0 h 144779"/>
              <a:gd name="T50" fmla="*/ 62230 w 62230"/>
              <a:gd name="T51" fmla="*/ 144779 h 1447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2230" h="144779">
                <a:moveTo>
                  <a:pt x="48221" y="0"/>
                </a:moveTo>
                <a:lnTo>
                  <a:pt x="6563" y="22828"/>
                </a:lnTo>
                <a:lnTo>
                  <a:pt x="0" y="144359"/>
                </a:lnTo>
                <a:lnTo>
                  <a:pt x="37007" y="144359"/>
                </a:lnTo>
                <a:lnTo>
                  <a:pt x="37007" y="68197"/>
                </a:lnTo>
                <a:lnTo>
                  <a:pt x="38634" y="52879"/>
                </a:lnTo>
                <a:lnTo>
                  <a:pt x="43300" y="42978"/>
                </a:lnTo>
                <a:lnTo>
                  <a:pt x="50680" y="37654"/>
                </a:lnTo>
                <a:lnTo>
                  <a:pt x="60452" y="36066"/>
                </a:lnTo>
                <a:lnTo>
                  <a:pt x="61696" y="36066"/>
                </a:lnTo>
                <a:lnTo>
                  <a:pt x="61696" y="125"/>
                </a:lnTo>
                <a:lnTo>
                  <a:pt x="48221" y="0"/>
                </a:lnTo>
                <a:close/>
              </a:path>
              <a:path w="62230" h="144779">
                <a:moveTo>
                  <a:pt x="61696" y="36066"/>
                </a:moveTo>
                <a:lnTo>
                  <a:pt x="60452" y="36066"/>
                </a:lnTo>
                <a:lnTo>
                  <a:pt x="61696" y="36104"/>
                </a:lnTo>
                <a:lnTo>
                  <a:pt x="61696" y="36066"/>
                </a:lnTo>
                <a:close/>
              </a:path>
            </a:pathLst>
          </a:custGeom>
          <a:solidFill>
            <a:srgbClr val="FFFFFF"/>
          </a:solidFill>
          <a:ln w="9525">
            <a:noFill/>
            <a:round/>
            <a:headEnd/>
            <a:tailEnd/>
          </a:ln>
        </p:spPr>
        <p:txBody>
          <a:bodyPr lIns="0" tIns="0" rIns="0" bIns="0"/>
          <a:lstStyle/>
          <a:p>
            <a:pPr eaLnBrk="0" hangingPunct="0"/>
            <a:endParaRPr lang="en-US"/>
          </a:p>
        </p:txBody>
      </p:sp>
      <p:sp>
        <p:nvSpPr>
          <p:cNvPr id="5140" name="object 23"/>
          <p:cNvSpPr>
            <a:spLocks/>
          </p:cNvSpPr>
          <p:nvPr/>
        </p:nvSpPr>
        <p:spPr bwMode="auto">
          <a:xfrm>
            <a:off x="4232275" y="136525"/>
            <a:ext cx="130175" cy="246063"/>
          </a:xfrm>
          <a:custGeom>
            <a:avLst/>
            <a:gdLst>
              <a:gd name="T0" fmla="*/ 21796 w 129539"/>
              <a:gd name="T1" fmla="*/ 0 h 246379"/>
              <a:gd name="T2" fmla="*/ 61258 w 129539"/>
              <a:gd name="T3" fmla="*/ 15303 h 246379"/>
              <a:gd name="T4" fmla="*/ 81412 w 129539"/>
              <a:gd name="T5" fmla="*/ 34128 h 246379"/>
              <a:gd name="T6" fmla="*/ 79684 w 129539"/>
              <a:gd name="T7" fmla="*/ 56936 h 246379"/>
              <a:gd name="T8" fmla="*/ 53510 w 129539"/>
              <a:gd name="T9" fmla="*/ 84196 h 246379"/>
              <a:gd name="T10" fmla="*/ 18980 w 129539"/>
              <a:gd name="T11" fmla="*/ 109701 h 246379"/>
              <a:gd name="T12" fmla="*/ 0 w 129539"/>
              <a:gd name="T13" fmla="*/ 133147 h 246379"/>
              <a:gd name="T14" fmla="*/ 1945 w 129539"/>
              <a:gd name="T15" fmla="*/ 154264 h 246379"/>
              <a:gd name="T16" fmla="*/ 30232 w 129539"/>
              <a:gd name="T17" fmla="*/ 172789 h 246379"/>
              <a:gd name="T18" fmla="*/ 81491 w 129539"/>
              <a:gd name="T19" fmla="*/ 187760 h 246379"/>
              <a:gd name="T20" fmla="*/ 137612 w 129539"/>
              <a:gd name="T21" fmla="*/ 193706 h 246379"/>
              <a:gd name="T22" fmla="*/ 195363 w 129539"/>
              <a:gd name="T23" fmla="*/ 190859 h 246379"/>
              <a:gd name="T24" fmla="*/ 251538 w 129539"/>
              <a:gd name="T25" fmla="*/ 179403 h 246379"/>
              <a:gd name="T26" fmla="*/ 278946 w 129539"/>
              <a:gd name="T27" fmla="*/ 168215 h 246379"/>
              <a:gd name="T28" fmla="*/ 197653 w 129539"/>
              <a:gd name="T29" fmla="*/ 168215 h 246379"/>
              <a:gd name="T30" fmla="*/ 161532 w 129539"/>
              <a:gd name="T31" fmla="*/ 167461 h 246379"/>
              <a:gd name="T32" fmla="*/ 96037 w 129539"/>
              <a:gd name="T33" fmla="*/ 144414 h 246379"/>
              <a:gd name="T34" fmla="*/ 95008 w 129539"/>
              <a:gd name="T35" fmla="*/ 130839 h 246379"/>
              <a:gd name="T36" fmla="*/ 101293 w 129539"/>
              <a:gd name="T37" fmla="*/ 123432 h 246379"/>
              <a:gd name="T38" fmla="*/ 112535 w 129539"/>
              <a:gd name="T39" fmla="*/ 116156 h 246379"/>
              <a:gd name="T40" fmla="*/ 128166 w 129539"/>
              <a:gd name="T41" fmla="*/ 109158 h 246379"/>
              <a:gd name="T42" fmla="*/ 147783 w 129539"/>
              <a:gd name="T43" fmla="*/ 102418 h 246379"/>
              <a:gd name="T44" fmla="*/ 174917 w 129539"/>
              <a:gd name="T45" fmla="*/ 93403 h 246379"/>
              <a:gd name="T46" fmla="*/ 195209 w 129539"/>
              <a:gd name="T47" fmla="*/ 84487 h 246379"/>
              <a:gd name="T48" fmla="*/ 209250 w 129539"/>
              <a:gd name="T49" fmla="*/ 75666 h 246379"/>
              <a:gd name="T50" fmla="*/ 217647 w 129539"/>
              <a:gd name="T51" fmla="*/ 66918 h 246379"/>
              <a:gd name="T52" fmla="*/ 218908 w 129539"/>
              <a:gd name="T53" fmla="*/ 63300 h 246379"/>
              <a:gd name="T54" fmla="*/ 218622 w 129539"/>
              <a:gd name="T55" fmla="*/ 59793 h 246379"/>
              <a:gd name="T56" fmla="*/ 160608 w 129539"/>
              <a:gd name="T57" fmla="*/ 30364 h 246379"/>
              <a:gd name="T58" fmla="*/ 58858 w 129539"/>
              <a:gd name="T59" fmla="*/ 6655 h 246379"/>
              <a:gd name="T60" fmla="*/ 21796 w 129539"/>
              <a:gd name="T61" fmla="*/ 0 h 246379"/>
              <a:gd name="T62" fmla="*/ 295556 w 129539"/>
              <a:gd name="T63" fmla="*/ 86155 h 246379"/>
              <a:gd name="T64" fmla="*/ 298775 w 129539"/>
              <a:gd name="T65" fmla="*/ 101065 h 246379"/>
              <a:gd name="T66" fmla="*/ 298015 w 129539"/>
              <a:gd name="T67" fmla="*/ 116001 h 246379"/>
              <a:gd name="T68" fmla="*/ 291633 w 129539"/>
              <a:gd name="T69" fmla="*/ 130839 h 246379"/>
              <a:gd name="T70" fmla="*/ 277969 w 129539"/>
              <a:gd name="T71" fmla="*/ 145461 h 246379"/>
              <a:gd name="T72" fmla="*/ 255900 w 129539"/>
              <a:gd name="T73" fmla="*/ 157221 h 246379"/>
              <a:gd name="T74" fmla="*/ 229105 w 129539"/>
              <a:gd name="T75" fmla="*/ 164802 h 246379"/>
              <a:gd name="T76" fmla="*/ 197653 w 129539"/>
              <a:gd name="T77" fmla="*/ 168215 h 246379"/>
              <a:gd name="T78" fmla="*/ 278946 w 129539"/>
              <a:gd name="T79" fmla="*/ 168215 h 246379"/>
              <a:gd name="T80" fmla="*/ 299700 w 129539"/>
              <a:gd name="T81" fmla="*/ 159751 h 246379"/>
              <a:gd name="T82" fmla="*/ 323663 w 129539"/>
              <a:gd name="T83" fmla="*/ 136151 h 246379"/>
              <a:gd name="T84" fmla="*/ 322568 w 129539"/>
              <a:gd name="T85" fmla="*/ 110866 h 246379"/>
              <a:gd name="T86" fmla="*/ 295556 w 129539"/>
              <a:gd name="T87" fmla="*/ 86155 h 246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9539"/>
              <a:gd name="T133" fmla="*/ 0 h 246379"/>
              <a:gd name="T134" fmla="*/ 129539 w 129539"/>
              <a:gd name="T135" fmla="*/ 246379 h 246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9539" h="246379">
                <a:moveTo>
                  <a:pt x="8721" y="0"/>
                </a:moveTo>
                <a:lnTo>
                  <a:pt x="24516" y="19456"/>
                </a:lnTo>
                <a:lnTo>
                  <a:pt x="32581" y="43383"/>
                </a:lnTo>
                <a:lnTo>
                  <a:pt x="31888" y="72376"/>
                </a:lnTo>
                <a:lnTo>
                  <a:pt x="21409" y="107035"/>
                </a:lnTo>
                <a:lnTo>
                  <a:pt x="7595" y="139458"/>
                </a:lnTo>
                <a:lnTo>
                  <a:pt x="0" y="169257"/>
                </a:lnTo>
                <a:lnTo>
                  <a:pt x="781" y="196102"/>
                </a:lnTo>
                <a:lnTo>
                  <a:pt x="12099" y="219659"/>
                </a:lnTo>
                <a:lnTo>
                  <a:pt x="32605" y="238683"/>
                </a:lnTo>
                <a:lnTo>
                  <a:pt x="55064" y="246251"/>
                </a:lnTo>
                <a:lnTo>
                  <a:pt x="78179" y="242624"/>
                </a:lnTo>
                <a:lnTo>
                  <a:pt x="100657" y="228066"/>
                </a:lnTo>
                <a:lnTo>
                  <a:pt x="111623" y="213844"/>
                </a:lnTo>
                <a:lnTo>
                  <a:pt x="79092" y="213844"/>
                </a:lnTo>
                <a:lnTo>
                  <a:pt x="64639" y="212877"/>
                </a:lnTo>
                <a:lnTo>
                  <a:pt x="38436" y="183580"/>
                </a:lnTo>
                <a:lnTo>
                  <a:pt x="38017" y="166322"/>
                </a:lnTo>
                <a:lnTo>
                  <a:pt x="40534" y="156910"/>
                </a:lnTo>
                <a:lnTo>
                  <a:pt x="45034" y="147659"/>
                </a:lnTo>
                <a:lnTo>
                  <a:pt x="51290" y="138765"/>
                </a:lnTo>
                <a:lnTo>
                  <a:pt x="59140" y="130200"/>
                </a:lnTo>
                <a:lnTo>
                  <a:pt x="69993" y="118736"/>
                </a:lnTo>
                <a:lnTo>
                  <a:pt x="78112" y="107403"/>
                </a:lnTo>
                <a:lnTo>
                  <a:pt x="83734" y="96185"/>
                </a:lnTo>
                <a:lnTo>
                  <a:pt x="87093" y="85064"/>
                </a:lnTo>
                <a:lnTo>
                  <a:pt x="87601" y="80467"/>
                </a:lnTo>
                <a:lnTo>
                  <a:pt x="87487" y="76009"/>
                </a:lnTo>
                <a:lnTo>
                  <a:pt x="64271" y="38595"/>
                </a:lnTo>
                <a:lnTo>
                  <a:pt x="23555" y="8468"/>
                </a:lnTo>
                <a:lnTo>
                  <a:pt x="8721" y="0"/>
                </a:lnTo>
                <a:close/>
              </a:path>
              <a:path w="129539" h="246379">
                <a:moveTo>
                  <a:pt x="118271" y="109524"/>
                </a:moveTo>
                <a:lnTo>
                  <a:pt x="119556" y="128478"/>
                </a:lnTo>
                <a:lnTo>
                  <a:pt x="119254" y="147461"/>
                </a:lnTo>
                <a:lnTo>
                  <a:pt x="116702" y="166322"/>
                </a:lnTo>
                <a:lnTo>
                  <a:pt x="111236" y="184912"/>
                </a:lnTo>
                <a:lnTo>
                  <a:pt x="102398" y="199861"/>
                </a:lnTo>
                <a:lnTo>
                  <a:pt x="91681" y="209505"/>
                </a:lnTo>
                <a:lnTo>
                  <a:pt x="79092" y="213844"/>
                </a:lnTo>
                <a:lnTo>
                  <a:pt x="111623" y="213844"/>
                </a:lnTo>
                <a:lnTo>
                  <a:pt x="119925" y="203077"/>
                </a:lnTo>
                <a:lnTo>
                  <a:pt x="129514" y="173077"/>
                </a:lnTo>
                <a:lnTo>
                  <a:pt x="129078" y="140936"/>
                </a:lnTo>
                <a:lnTo>
                  <a:pt x="118271" y="109524"/>
                </a:lnTo>
                <a:close/>
              </a:path>
            </a:pathLst>
          </a:custGeom>
          <a:solidFill>
            <a:srgbClr val="EE7D23"/>
          </a:solidFill>
          <a:ln w="9525">
            <a:noFill/>
            <a:round/>
            <a:headEnd/>
            <a:tailEnd/>
          </a:ln>
        </p:spPr>
        <p:txBody>
          <a:bodyPr lIns="0" tIns="0" rIns="0" bIns="0"/>
          <a:lstStyle/>
          <a:p>
            <a:pPr eaLnBrk="0" hangingPunct="0"/>
            <a:endParaRPr lang="en-US"/>
          </a:p>
        </p:txBody>
      </p:sp>
      <p:sp>
        <p:nvSpPr>
          <p:cNvPr id="5141" name="object 24"/>
          <p:cNvSpPr>
            <a:spLocks/>
          </p:cNvSpPr>
          <p:nvPr/>
        </p:nvSpPr>
        <p:spPr bwMode="auto">
          <a:xfrm>
            <a:off x="4275138" y="201613"/>
            <a:ext cx="73025" cy="144462"/>
          </a:xfrm>
          <a:custGeom>
            <a:avLst/>
            <a:gdLst>
              <a:gd name="T0" fmla="*/ 242224 w 72389"/>
              <a:gd name="T1" fmla="*/ 0 h 144145"/>
              <a:gd name="T2" fmla="*/ 251406 w 72389"/>
              <a:gd name="T3" fmla="*/ 23359 h 144145"/>
              <a:gd name="T4" fmla="*/ 242380 w 72389"/>
              <a:gd name="T5" fmla="*/ 45911 h 144145"/>
              <a:gd name="T6" fmla="*/ 212127 w 72389"/>
              <a:gd name="T7" fmla="*/ 67529 h 144145"/>
              <a:gd name="T8" fmla="*/ 157664 w 72389"/>
              <a:gd name="T9" fmla="*/ 88075 h 144145"/>
              <a:gd name="T10" fmla="*/ 115601 w 72389"/>
              <a:gd name="T11" fmla="*/ 99672 h 144145"/>
              <a:gd name="T12" fmla="*/ 78462 w 72389"/>
              <a:gd name="T13" fmla="*/ 111264 h 144145"/>
              <a:gd name="T14" fmla="*/ 47775 w 72389"/>
              <a:gd name="T15" fmla="*/ 122854 h 144145"/>
              <a:gd name="T16" fmla="*/ 25131 w 72389"/>
              <a:gd name="T17" fmla="*/ 134443 h 144145"/>
              <a:gd name="T18" fmla="*/ 5556 w 72389"/>
              <a:gd name="T19" fmla="*/ 151187 h 144145"/>
              <a:gd name="T20" fmla="*/ 0 w 72389"/>
              <a:gd name="T21" fmla="*/ 167803 h 144145"/>
              <a:gd name="T22" fmla="*/ 10734 w 72389"/>
              <a:gd name="T23" fmla="*/ 184250 h 144145"/>
              <a:gd name="T24" fmla="*/ 40049 w 72389"/>
              <a:gd name="T25" fmla="*/ 200499 h 144145"/>
              <a:gd name="T26" fmla="*/ 86675 w 72389"/>
              <a:gd name="T27" fmla="*/ 212214 h 144145"/>
              <a:gd name="T28" fmla="*/ 148213 w 72389"/>
              <a:gd name="T29" fmla="*/ 217129 h 144145"/>
              <a:gd name="T30" fmla="*/ 214077 w 72389"/>
              <a:gd name="T31" fmla="*/ 213966 h 144145"/>
              <a:gd name="T32" fmla="*/ 345896 w 72389"/>
              <a:gd name="T33" fmla="*/ 159239 h 144145"/>
              <a:gd name="T34" fmla="*/ 371365 w 72389"/>
              <a:gd name="T35" fmla="*/ 102771 h 144145"/>
              <a:gd name="T36" fmla="*/ 365573 w 72389"/>
              <a:gd name="T37" fmla="*/ 73852 h 144145"/>
              <a:gd name="T38" fmla="*/ 341830 w 72389"/>
              <a:gd name="T39" fmla="*/ 47116 h 144145"/>
              <a:gd name="T40" fmla="*/ 300551 w 72389"/>
              <a:gd name="T41" fmla="*/ 22512 h 144145"/>
              <a:gd name="T42" fmla="*/ 242224 w 72389"/>
              <a:gd name="T43" fmla="*/ 0 h 1441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2389"/>
              <a:gd name="T67" fmla="*/ 0 h 144145"/>
              <a:gd name="T68" fmla="*/ 72389 w 72389"/>
              <a:gd name="T69" fmla="*/ 144145 h 1441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2389" h="144145">
                <a:moveTo>
                  <a:pt x="47185" y="0"/>
                </a:moveTo>
                <a:lnTo>
                  <a:pt x="48976" y="15489"/>
                </a:lnTo>
                <a:lnTo>
                  <a:pt x="47217" y="30446"/>
                </a:lnTo>
                <a:lnTo>
                  <a:pt x="41323" y="44782"/>
                </a:lnTo>
                <a:lnTo>
                  <a:pt x="30713" y="58407"/>
                </a:lnTo>
                <a:lnTo>
                  <a:pt x="22519" y="66093"/>
                </a:lnTo>
                <a:lnTo>
                  <a:pt x="15284" y="73780"/>
                </a:lnTo>
                <a:lnTo>
                  <a:pt x="9308" y="81467"/>
                </a:lnTo>
                <a:lnTo>
                  <a:pt x="4894" y="89154"/>
                </a:lnTo>
                <a:lnTo>
                  <a:pt x="1082" y="100259"/>
                </a:lnTo>
                <a:lnTo>
                  <a:pt x="0" y="111274"/>
                </a:lnTo>
                <a:lnTo>
                  <a:pt x="2092" y="122179"/>
                </a:lnTo>
                <a:lnTo>
                  <a:pt x="7802" y="132956"/>
                </a:lnTo>
                <a:lnTo>
                  <a:pt x="16880" y="140718"/>
                </a:lnTo>
                <a:lnTo>
                  <a:pt x="28870" y="143989"/>
                </a:lnTo>
                <a:lnTo>
                  <a:pt x="41705" y="141893"/>
                </a:lnTo>
                <a:lnTo>
                  <a:pt x="67384" y="105598"/>
                </a:lnTo>
                <a:lnTo>
                  <a:pt x="72343" y="68148"/>
                </a:lnTo>
                <a:lnTo>
                  <a:pt x="71218" y="48973"/>
                </a:lnTo>
                <a:lnTo>
                  <a:pt x="66589" y="31245"/>
                </a:lnTo>
                <a:lnTo>
                  <a:pt x="58547" y="14930"/>
                </a:lnTo>
                <a:lnTo>
                  <a:pt x="47185" y="0"/>
                </a:lnTo>
                <a:close/>
              </a:path>
            </a:pathLst>
          </a:custGeom>
          <a:solidFill>
            <a:srgbClr val="0F9C4B"/>
          </a:solidFill>
          <a:ln w="9525">
            <a:noFill/>
            <a:round/>
            <a:headEnd/>
            <a:tailEnd/>
          </a:ln>
        </p:spPr>
        <p:txBody>
          <a:bodyPr lIns="0" tIns="0" rIns="0" bIns="0"/>
          <a:lstStyle/>
          <a:p>
            <a:pPr eaLnBrk="0" hangingPunct="0"/>
            <a:endParaRPr lang="en-US"/>
          </a:p>
        </p:txBody>
      </p:sp>
      <p:sp>
        <p:nvSpPr>
          <p:cNvPr id="5142" name="object 25"/>
          <p:cNvSpPr>
            <a:spLocks/>
          </p:cNvSpPr>
          <p:nvPr/>
        </p:nvSpPr>
        <p:spPr bwMode="auto">
          <a:xfrm>
            <a:off x="4148138" y="123825"/>
            <a:ext cx="285750" cy="268288"/>
          </a:xfrm>
          <a:custGeom>
            <a:avLst/>
            <a:gdLst>
              <a:gd name="T0" fmla="*/ 130282 w 285114"/>
              <a:gd name="T1" fmla="*/ 8028 h 268605"/>
              <a:gd name="T2" fmla="*/ 69151 w 285114"/>
              <a:gd name="T3" fmla="*/ 28453 h 268605"/>
              <a:gd name="T4" fmla="*/ 27469 w 285114"/>
              <a:gd name="T5" fmla="*/ 54708 h 268605"/>
              <a:gd name="T6" fmla="*/ 3416 w 285114"/>
              <a:gd name="T7" fmla="*/ 85860 h 268605"/>
              <a:gd name="T8" fmla="*/ 0 w 285114"/>
              <a:gd name="T9" fmla="*/ 119829 h 268605"/>
              <a:gd name="T10" fmla="*/ 18738 w 285114"/>
              <a:gd name="T11" fmla="*/ 153164 h 268605"/>
              <a:gd name="T12" fmla="*/ 56164 w 285114"/>
              <a:gd name="T13" fmla="*/ 180978 h 268605"/>
              <a:gd name="T14" fmla="*/ 108257 w 285114"/>
              <a:gd name="T15" fmla="*/ 201665 h 268605"/>
              <a:gd name="T16" fmla="*/ 171018 w 285114"/>
              <a:gd name="T17" fmla="*/ 213651 h 268605"/>
              <a:gd name="T18" fmla="*/ 240422 w 285114"/>
              <a:gd name="T19" fmla="*/ 215326 h 268605"/>
              <a:gd name="T20" fmla="*/ 281227 w 285114"/>
              <a:gd name="T21" fmla="*/ 209625 h 268605"/>
              <a:gd name="T22" fmla="*/ 239120 w 285114"/>
              <a:gd name="T23" fmla="*/ 209625 h 268605"/>
              <a:gd name="T24" fmla="*/ 173393 w 285114"/>
              <a:gd name="T25" fmla="*/ 208043 h 268605"/>
              <a:gd name="T26" fmla="*/ 113960 w 285114"/>
              <a:gd name="T27" fmla="*/ 196704 h 268605"/>
              <a:gd name="T28" fmla="*/ 64629 w 285114"/>
              <a:gd name="T29" fmla="*/ 177107 h 268605"/>
              <a:gd name="T30" fmla="*/ 29182 w 285114"/>
              <a:gd name="T31" fmla="*/ 150769 h 268605"/>
              <a:gd name="T32" fmla="*/ 11421 w 285114"/>
              <a:gd name="T33" fmla="*/ 119183 h 268605"/>
              <a:gd name="T34" fmla="*/ 14249 w 285114"/>
              <a:gd name="T35" fmla="*/ 87611 h 268605"/>
              <a:gd name="T36" fmla="*/ 35695 w 285114"/>
              <a:gd name="T37" fmla="*/ 58465 h 268605"/>
              <a:gd name="T38" fmla="*/ 73337 w 285114"/>
              <a:gd name="T39" fmla="*/ 33803 h 268605"/>
              <a:gd name="T40" fmla="*/ 124756 w 285114"/>
              <a:gd name="T41" fmla="*/ 15699 h 268605"/>
              <a:gd name="T42" fmla="*/ 134582 w 285114"/>
              <a:gd name="T43" fmla="*/ 14163 h 268605"/>
              <a:gd name="T44" fmla="*/ 135487 w 285114"/>
              <a:gd name="T45" fmla="*/ 12591 h 268605"/>
              <a:gd name="T46" fmla="*/ 137042 w 285114"/>
              <a:gd name="T47" fmla="*/ 10002 h 268605"/>
              <a:gd name="T48" fmla="*/ 130282 w 285114"/>
              <a:gd name="T49" fmla="*/ 8028 h 268605"/>
              <a:gd name="T50" fmla="*/ 282082 w 285114"/>
              <a:gd name="T51" fmla="*/ 5696 h 268605"/>
              <a:gd name="T52" fmla="*/ 192914 w 285114"/>
              <a:gd name="T53" fmla="*/ 5696 h 268605"/>
              <a:gd name="T54" fmla="*/ 258647 w 285114"/>
              <a:gd name="T55" fmla="*/ 7276 h 268605"/>
              <a:gd name="T56" fmla="*/ 318065 w 285114"/>
              <a:gd name="T57" fmla="*/ 18626 h 268605"/>
              <a:gd name="T58" fmla="*/ 367403 w 285114"/>
              <a:gd name="T59" fmla="*/ 38221 h 268605"/>
              <a:gd name="T60" fmla="*/ 402850 w 285114"/>
              <a:gd name="T61" fmla="*/ 64563 h 268605"/>
              <a:gd name="T62" fmla="*/ 420576 w 285114"/>
              <a:gd name="T63" fmla="*/ 96137 h 268605"/>
              <a:gd name="T64" fmla="*/ 413462 w 285114"/>
              <a:gd name="T65" fmla="*/ 136668 h 268605"/>
              <a:gd name="T66" fmla="*/ 376898 w 285114"/>
              <a:gd name="T67" fmla="*/ 171554 h 268605"/>
              <a:gd name="T68" fmla="*/ 316808 w 285114"/>
              <a:gd name="T69" fmla="*/ 197109 h 268605"/>
              <a:gd name="T70" fmla="*/ 239120 w 285114"/>
              <a:gd name="T71" fmla="*/ 209625 h 268605"/>
              <a:gd name="T72" fmla="*/ 281227 w 285114"/>
              <a:gd name="T73" fmla="*/ 209625 h 268605"/>
              <a:gd name="T74" fmla="*/ 363128 w 285114"/>
              <a:gd name="T75" fmla="*/ 187326 h 268605"/>
              <a:gd name="T76" fmla="*/ 404649 w 285114"/>
              <a:gd name="T77" fmla="*/ 161362 h 268605"/>
              <a:gd name="T78" fmla="*/ 428658 w 285114"/>
              <a:gd name="T79" fmla="*/ 130089 h 268605"/>
              <a:gd name="T80" fmla="*/ 432005 w 285114"/>
              <a:gd name="T81" fmla="*/ 95499 h 268605"/>
              <a:gd name="T82" fmla="*/ 413281 w 285114"/>
              <a:gd name="T83" fmla="*/ 62155 h 268605"/>
              <a:gd name="T84" fmla="*/ 375857 w 285114"/>
              <a:gd name="T85" fmla="*/ 34341 h 268605"/>
              <a:gd name="T86" fmla="*/ 323758 w 285114"/>
              <a:gd name="T87" fmla="*/ 13649 h 268605"/>
              <a:gd name="T88" fmla="*/ 282082 w 285114"/>
              <a:gd name="T89" fmla="*/ 5696 h 268605"/>
              <a:gd name="T90" fmla="*/ 191610 w 285114"/>
              <a:gd name="T91" fmla="*/ 0 h 268605"/>
              <a:gd name="T92" fmla="*/ 138781 w 285114"/>
              <a:gd name="T93" fmla="*/ 6110 h 268605"/>
              <a:gd name="T94" fmla="*/ 148706 w 285114"/>
              <a:gd name="T95" fmla="*/ 8667 h 268605"/>
              <a:gd name="T96" fmla="*/ 156846 w 285114"/>
              <a:gd name="T97" fmla="*/ 8924 h 268605"/>
              <a:gd name="T98" fmla="*/ 159201 w 285114"/>
              <a:gd name="T99" fmla="*/ 9022 h 268605"/>
              <a:gd name="T100" fmla="*/ 161682 w 285114"/>
              <a:gd name="T101" fmla="*/ 8853 h 268605"/>
              <a:gd name="T102" fmla="*/ 172069 w 285114"/>
              <a:gd name="T103" fmla="*/ 7787 h 268605"/>
              <a:gd name="T104" fmla="*/ 179643 w 285114"/>
              <a:gd name="T105" fmla="*/ 6633 h 268605"/>
              <a:gd name="T106" fmla="*/ 191185 w 285114"/>
              <a:gd name="T107" fmla="*/ 5794 h 268605"/>
              <a:gd name="T108" fmla="*/ 192914 w 285114"/>
              <a:gd name="T109" fmla="*/ 5696 h 268605"/>
              <a:gd name="T110" fmla="*/ 282082 w 285114"/>
              <a:gd name="T111" fmla="*/ 5696 h 268605"/>
              <a:gd name="T112" fmla="*/ 261016 w 285114"/>
              <a:gd name="T113" fmla="*/ 1709 h 268605"/>
              <a:gd name="T114" fmla="*/ 191610 w 285114"/>
              <a:gd name="T115" fmla="*/ 0 h 26860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5114"/>
              <a:gd name="T175" fmla="*/ 0 h 268605"/>
              <a:gd name="T176" fmla="*/ 285114 w 285114"/>
              <a:gd name="T177" fmla="*/ 268605 h 26860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5114" h="268605">
                <a:moveTo>
                  <a:pt x="85890" y="10020"/>
                </a:moveTo>
                <a:lnTo>
                  <a:pt x="45586" y="35487"/>
                </a:lnTo>
                <a:lnTo>
                  <a:pt x="18111" y="68227"/>
                </a:lnTo>
                <a:lnTo>
                  <a:pt x="2260" y="107078"/>
                </a:lnTo>
                <a:lnTo>
                  <a:pt x="0" y="149440"/>
                </a:lnTo>
                <a:lnTo>
                  <a:pt x="12352" y="191019"/>
                </a:lnTo>
                <a:lnTo>
                  <a:pt x="37025" y="225705"/>
                </a:lnTo>
                <a:lnTo>
                  <a:pt x="71370" y="251511"/>
                </a:lnTo>
                <a:lnTo>
                  <a:pt x="112743" y="266452"/>
                </a:lnTo>
                <a:lnTo>
                  <a:pt x="158495" y="268541"/>
                </a:lnTo>
                <a:lnTo>
                  <a:pt x="185406" y="261429"/>
                </a:lnTo>
                <a:lnTo>
                  <a:pt x="157645" y="261429"/>
                </a:lnTo>
                <a:lnTo>
                  <a:pt x="114311" y="259461"/>
                </a:lnTo>
                <a:lnTo>
                  <a:pt x="75130" y="245317"/>
                </a:lnTo>
                <a:lnTo>
                  <a:pt x="42606" y="220878"/>
                </a:lnTo>
                <a:lnTo>
                  <a:pt x="19239" y="188025"/>
                </a:lnTo>
                <a:lnTo>
                  <a:pt x="7531" y="148640"/>
                </a:lnTo>
                <a:lnTo>
                  <a:pt x="9396" y="109266"/>
                </a:lnTo>
                <a:lnTo>
                  <a:pt x="23533" y="72910"/>
                </a:lnTo>
                <a:lnTo>
                  <a:pt x="48346" y="42156"/>
                </a:lnTo>
                <a:lnTo>
                  <a:pt x="82245" y="19583"/>
                </a:lnTo>
                <a:lnTo>
                  <a:pt x="88722" y="17665"/>
                </a:lnTo>
                <a:lnTo>
                  <a:pt x="89319" y="15697"/>
                </a:lnTo>
                <a:lnTo>
                  <a:pt x="90347" y="12471"/>
                </a:lnTo>
                <a:lnTo>
                  <a:pt x="85890" y="10020"/>
                </a:lnTo>
                <a:close/>
              </a:path>
              <a:path w="285114" h="268605">
                <a:moveTo>
                  <a:pt x="185960" y="7099"/>
                </a:moveTo>
                <a:lnTo>
                  <a:pt x="127177" y="7099"/>
                </a:lnTo>
                <a:lnTo>
                  <a:pt x="170503" y="9078"/>
                </a:lnTo>
                <a:lnTo>
                  <a:pt x="209683" y="23226"/>
                </a:lnTo>
                <a:lnTo>
                  <a:pt x="242209" y="47665"/>
                </a:lnTo>
                <a:lnTo>
                  <a:pt x="265573" y="80516"/>
                </a:lnTo>
                <a:lnTo>
                  <a:pt x="277266" y="119900"/>
                </a:lnTo>
                <a:lnTo>
                  <a:pt x="272573" y="170443"/>
                </a:lnTo>
                <a:lnTo>
                  <a:pt x="248469" y="213953"/>
                </a:lnTo>
                <a:lnTo>
                  <a:pt x="208857" y="245820"/>
                </a:lnTo>
                <a:lnTo>
                  <a:pt x="157645" y="261429"/>
                </a:lnTo>
                <a:lnTo>
                  <a:pt x="185406" y="261429"/>
                </a:lnTo>
                <a:lnTo>
                  <a:pt x="239391" y="233620"/>
                </a:lnTo>
                <a:lnTo>
                  <a:pt x="266758" y="201240"/>
                </a:lnTo>
                <a:lnTo>
                  <a:pt x="282595" y="162236"/>
                </a:lnTo>
                <a:lnTo>
                  <a:pt x="284797" y="119100"/>
                </a:lnTo>
                <a:lnTo>
                  <a:pt x="272450" y="77515"/>
                </a:lnTo>
                <a:lnTo>
                  <a:pt x="247782" y="42826"/>
                </a:lnTo>
                <a:lnTo>
                  <a:pt x="213438" y="17020"/>
                </a:lnTo>
                <a:lnTo>
                  <a:pt x="185960" y="7099"/>
                </a:lnTo>
                <a:close/>
              </a:path>
              <a:path w="285114" h="268605">
                <a:moveTo>
                  <a:pt x="126314" y="0"/>
                </a:moveTo>
                <a:lnTo>
                  <a:pt x="91490" y="7619"/>
                </a:lnTo>
                <a:lnTo>
                  <a:pt x="98031" y="10807"/>
                </a:lnTo>
                <a:lnTo>
                  <a:pt x="103403" y="11137"/>
                </a:lnTo>
                <a:lnTo>
                  <a:pt x="104952" y="11252"/>
                </a:lnTo>
                <a:lnTo>
                  <a:pt x="106591" y="11048"/>
                </a:lnTo>
                <a:lnTo>
                  <a:pt x="113436" y="9702"/>
                </a:lnTo>
                <a:lnTo>
                  <a:pt x="118427" y="8267"/>
                </a:lnTo>
                <a:lnTo>
                  <a:pt x="126034" y="7213"/>
                </a:lnTo>
                <a:lnTo>
                  <a:pt x="127177" y="7099"/>
                </a:lnTo>
                <a:lnTo>
                  <a:pt x="185960" y="7099"/>
                </a:lnTo>
                <a:lnTo>
                  <a:pt x="172067" y="2083"/>
                </a:lnTo>
                <a:lnTo>
                  <a:pt x="126314" y="0"/>
                </a:lnTo>
                <a:close/>
              </a:path>
            </a:pathLst>
          </a:custGeom>
          <a:solidFill>
            <a:srgbClr val="0F9C4B"/>
          </a:solidFill>
          <a:ln w="9525">
            <a:noFill/>
            <a:round/>
            <a:headEnd/>
            <a:tailEnd/>
          </a:ln>
        </p:spPr>
        <p:txBody>
          <a:bodyPr lIns="0" tIns="0" rIns="0" bIns="0"/>
          <a:lstStyle/>
          <a:p>
            <a:pPr eaLnBrk="0" hangingPunct="0"/>
            <a:endParaRPr lang="en-US"/>
          </a:p>
        </p:txBody>
      </p:sp>
      <p:sp>
        <p:nvSpPr>
          <p:cNvPr id="86" name="object 96"/>
          <p:cNvSpPr txBox="1"/>
          <p:nvPr/>
        </p:nvSpPr>
        <p:spPr>
          <a:xfrm>
            <a:off x="9278938" y="182563"/>
            <a:ext cx="320675" cy="147637"/>
          </a:xfrm>
          <a:prstGeom prst="rect">
            <a:avLst/>
          </a:prstGeom>
        </p:spPr>
        <p:txBody>
          <a:bodyPr lIns="0" tIns="0" rIns="0" bIns="0">
            <a:spAutoFit/>
          </a:bodyPr>
          <a:lstStyle/>
          <a:p>
            <a:pPr marL="12700" fontAlgn="auto">
              <a:spcBef>
                <a:spcPts val="0"/>
              </a:spcBef>
              <a:spcAft>
                <a:spcPts val="0"/>
              </a:spcAft>
              <a:tabLst>
                <a:tab pos="680720" algn="l"/>
              </a:tabLst>
              <a:defRPr/>
            </a:pPr>
            <a:r>
              <a:rPr sz="950" spc="55" dirty="0">
                <a:latin typeface="Calibri"/>
                <a:cs typeface="Calibri"/>
                <a:hlinkClick r:id="" action="ppaction://hlinkshowjump?jump=nextslide"/>
              </a:rPr>
              <a:t>Next</a:t>
            </a:r>
            <a:endParaRPr sz="950" dirty="0">
              <a:latin typeface="Calibri"/>
              <a:cs typeface="Calibri"/>
            </a:endParaRPr>
          </a:p>
        </p:txBody>
      </p:sp>
      <p:sp>
        <p:nvSpPr>
          <p:cNvPr id="87" name="object 97"/>
          <p:cNvSpPr txBox="1"/>
          <p:nvPr/>
        </p:nvSpPr>
        <p:spPr>
          <a:xfrm>
            <a:off x="9788525" y="182563"/>
            <a:ext cx="527050" cy="146050"/>
          </a:xfrm>
          <a:prstGeom prst="rect">
            <a:avLst/>
          </a:prstGeom>
        </p:spPr>
        <p:txBody>
          <a:bodyPr lIns="0" tIns="0" rIns="0" bIns="0">
            <a:spAutoFit/>
          </a:bodyPr>
          <a:lstStyle/>
          <a:p>
            <a:pPr marL="12700" fontAlgn="auto">
              <a:spcBef>
                <a:spcPts val="0"/>
              </a:spcBef>
              <a:spcAft>
                <a:spcPts val="0"/>
              </a:spcAft>
              <a:defRPr/>
            </a:pPr>
            <a:r>
              <a:rPr sz="950" spc="55" dirty="0">
                <a:latin typeface="Calibri"/>
                <a:cs typeface="Calibri"/>
                <a:hlinkClick r:id="" action="ppaction://hlinkshowjump?jump=firstslide"/>
              </a:rPr>
              <a:t>Contents</a:t>
            </a:r>
            <a:endParaRPr sz="950" dirty="0">
              <a:latin typeface="Calibri"/>
              <a:cs typeface="Calibri"/>
            </a:endParaRPr>
          </a:p>
        </p:txBody>
      </p:sp>
      <p:sp>
        <p:nvSpPr>
          <p:cNvPr id="88" name="object 106">
            <a:hlinkClick r:id="rId4"/>
          </p:cNvPr>
          <p:cNvSpPr txBox="1"/>
          <p:nvPr/>
        </p:nvSpPr>
        <p:spPr>
          <a:xfrm>
            <a:off x="177800" y="179388"/>
            <a:ext cx="1309688" cy="123825"/>
          </a:xfrm>
          <a:prstGeom prst="rect">
            <a:avLst/>
          </a:prstGeom>
        </p:spPr>
        <p:txBody>
          <a:bodyPr lIns="0" tIns="0" rIns="0" bIns="0">
            <a:spAutoFit/>
          </a:bodyPr>
          <a:lstStyle/>
          <a:p>
            <a:pPr marL="12700" fontAlgn="auto">
              <a:spcBef>
                <a:spcPts val="0"/>
              </a:spcBef>
              <a:spcAft>
                <a:spcPts val="0"/>
              </a:spcAft>
              <a:defRPr/>
            </a:pPr>
            <a:r>
              <a:rPr sz="800" spc="60" dirty="0">
                <a:solidFill>
                  <a:srgbClr val="FFFFFF"/>
                </a:solidFill>
                <a:latin typeface="Calibri"/>
                <a:cs typeface="Calibri"/>
              </a:rPr>
              <a:t>Click </a:t>
            </a:r>
            <a:r>
              <a:rPr sz="800" spc="50">
                <a:solidFill>
                  <a:srgbClr val="FFFFFF"/>
                </a:solidFill>
                <a:latin typeface="Calibri"/>
                <a:cs typeface="Calibri"/>
              </a:rPr>
              <a:t>here </a:t>
            </a:r>
            <a:r>
              <a:rPr lang="en-US" sz="800" spc="50" dirty="0">
                <a:solidFill>
                  <a:srgbClr val="FFFFFF"/>
                </a:solidFill>
                <a:latin typeface="Calibri"/>
                <a:cs typeface="Calibri"/>
              </a:rPr>
              <a:t>to </a:t>
            </a:r>
            <a:r>
              <a:rPr sz="800" spc="60">
                <a:solidFill>
                  <a:srgbClr val="FFFFFF"/>
                </a:solidFill>
                <a:latin typeface="Calibri"/>
                <a:cs typeface="Calibri"/>
              </a:rPr>
              <a:t>subscribe</a:t>
            </a:r>
            <a:r>
              <a:rPr sz="800" spc="55">
                <a:solidFill>
                  <a:srgbClr val="FFFFFF"/>
                </a:solidFill>
                <a:latin typeface="Calibri"/>
                <a:cs typeface="Calibri"/>
              </a:rPr>
              <a:t> </a:t>
            </a:r>
            <a:r>
              <a:rPr sz="800" spc="50" dirty="0">
                <a:solidFill>
                  <a:srgbClr val="FFFFFF"/>
                </a:solidFill>
                <a:latin typeface="Calibri"/>
                <a:cs typeface="Calibri"/>
              </a:rPr>
              <a:t>to</a:t>
            </a:r>
            <a:endParaRPr sz="800" dirty="0">
              <a:latin typeface="Calibri"/>
              <a:cs typeface="Calibri"/>
            </a:endParaRPr>
          </a:p>
        </p:txBody>
      </p:sp>
      <p:sp>
        <p:nvSpPr>
          <p:cNvPr id="90" name="Rectangle 89"/>
          <p:cNvSpPr/>
          <p:nvPr/>
        </p:nvSpPr>
        <p:spPr>
          <a:xfrm>
            <a:off x="8578850" y="131763"/>
            <a:ext cx="654050" cy="238125"/>
          </a:xfrm>
          <a:prstGeom prst="rect">
            <a:avLst/>
          </a:prstGeom>
        </p:spPr>
        <p:txBody>
          <a:bodyPr wrap="none">
            <a:spAutoFit/>
          </a:bodyPr>
          <a:lstStyle/>
          <a:p>
            <a:pPr fontAlgn="auto">
              <a:spcBef>
                <a:spcPts val="0"/>
              </a:spcBef>
              <a:spcAft>
                <a:spcPts val="0"/>
              </a:spcAft>
              <a:defRPr/>
            </a:pPr>
            <a:r>
              <a:rPr lang="en-US" sz="950" spc="35" dirty="0">
                <a:solidFill>
                  <a:prstClr val="black"/>
                </a:solidFill>
                <a:latin typeface="+mn-lt"/>
                <a:cs typeface="Calibri"/>
                <a:hlinkClick r:id="" action="ppaction://hlinkshowjump?jump=previousslide"/>
              </a:rPr>
              <a:t>Pr</a:t>
            </a:r>
            <a:r>
              <a:rPr lang="en-US" sz="950" spc="20" dirty="0">
                <a:solidFill>
                  <a:prstClr val="black"/>
                </a:solidFill>
                <a:latin typeface="+mn-lt"/>
                <a:cs typeface="Calibri"/>
                <a:hlinkClick r:id="" action="ppaction://hlinkshowjump?jump=previousslide"/>
              </a:rPr>
              <a:t>e</a:t>
            </a:r>
            <a:r>
              <a:rPr lang="en-US" sz="950" spc="55" dirty="0">
                <a:solidFill>
                  <a:prstClr val="black"/>
                </a:solidFill>
                <a:latin typeface="+mn-lt"/>
                <a:cs typeface="Calibri"/>
                <a:hlinkClick r:id="" action="ppaction://hlinkshowjump?jump=previousslide"/>
              </a:rPr>
              <a:t>vious</a:t>
            </a:r>
            <a:endParaRPr lang="en-US" dirty="0">
              <a:latin typeface="+mn-lt"/>
              <a:cs typeface="+mn-cs"/>
            </a:endParaRPr>
          </a:p>
        </p:txBody>
      </p:sp>
      <p:sp>
        <p:nvSpPr>
          <p:cNvPr id="99" name="object 119">
            <a:hlinkClick r:id="rId5"/>
          </p:cNvPr>
          <p:cNvSpPr txBox="1"/>
          <p:nvPr/>
        </p:nvSpPr>
        <p:spPr>
          <a:xfrm>
            <a:off x="2603500" y="114300"/>
            <a:ext cx="1422400" cy="276225"/>
          </a:xfrm>
          <a:prstGeom prst="rect">
            <a:avLst/>
          </a:prstGeom>
        </p:spPr>
        <p:txBody>
          <a:bodyPr lIns="0" tIns="0" rIns="0" bIns="0">
            <a:spAutoFit/>
          </a:bodyPr>
          <a:lstStyle/>
          <a:p>
            <a:pPr marL="12700" fontAlgn="auto">
              <a:spcBef>
                <a:spcPts val="0"/>
              </a:spcBef>
              <a:spcAft>
                <a:spcPts val="0"/>
              </a:spcAft>
              <a:defRPr/>
            </a:pPr>
            <a:r>
              <a:rPr lang="en-US" sz="900" spc="65" dirty="0">
                <a:solidFill>
                  <a:srgbClr val="FFFFFF"/>
                </a:solidFill>
                <a:latin typeface="Calibri"/>
                <a:cs typeface="Calibri"/>
              </a:rPr>
              <a:t>Click here to b</a:t>
            </a:r>
            <a:r>
              <a:rPr sz="900" spc="65">
                <a:solidFill>
                  <a:srgbClr val="FFFFFF"/>
                </a:solidFill>
                <a:latin typeface="Calibri"/>
                <a:cs typeface="Calibri"/>
              </a:rPr>
              <a:t>ecome </a:t>
            </a:r>
            <a:r>
              <a:rPr sz="900" spc="80" dirty="0">
                <a:solidFill>
                  <a:srgbClr val="FFFFFF"/>
                </a:solidFill>
                <a:latin typeface="Calibri"/>
                <a:cs typeface="Calibri"/>
              </a:rPr>
              <a:t>a </a:t>
            </a:r>
            <a:r>
              <a:rPr sz="900" spc="55" dirty="0">
                <a:solidFill>
                  <a:srgbClr val="FFFFFF"/>
                </a:solidFill>
                <a:latin typeface="Calibri"/>
                <a:cs typeface="Calibri"/>
              </a:rPr>
              <a:t>SEEM</a:t>
            </a:r>
            <a:r>
              <a:rPr sz="900" spc="-5" dirty="0">
                <a:solidFill>
                  <a:srgbClr val="FFFFFF"/>
                </a:solidFill>
                <a:latin typeface="Calibri"/>
                <a:cs typeface="Calibri"/>
              </a:rPr>
              <a:t> </a:t>
            </a:r>
            <a:r>
              <a:rPr sz="900" spc="60" dirty="0">
                <a:solidFill>
                  <a:srgbClr val="FFFFFF"/>
                </a:solidFill>
                <a:latin typeface="Calibri"/>
                <a:cs typeface="Calibri"/>
              </a:rPr>
              <a:t>member</a:t>
            </a:r>
            <a:endParaRPr sz="900" dirty="0">
              <a:latin typeface="Calibri"/>
              <a:cs typeface="Calibri"/>
            </a:endParaRPr>
          </a:p>
        </p:txBody>
      </p:sp>
      <p:sp>
        <p:nvSpPr>
          <p:cNvPr id="5148" name="object 71"/>
          <p:cNvSpPr>
            <a:spLocks/>
          </p:cNvSpPr>
          <p:nvPr/>
        </p:nvSpPr>
        <p:spPr bwMode="auto">
          <a:xfrm>
            <a:off x="325438" y="571500"/>
            <a:ext cx="998537" cy="471488"/>
          </a:xfrm>
          <a:custGeom>
            <a:avLst/>
            <a:gdLst>
              <a:gd name="T0" fmla="*/ 1556658 w 960755"/>
              <a:gd name="T1" fmla="*/ 0 h 366394"/>
              <a:gd name="T2" fmla="*/ 0 w 960755"/>
              <a:gd name="T3" fmla="*/ 0 h 366394"/>
              <a:gd name="T4" fmla="*/ 0 w 960755"/>
              <a:gd name="T5" fmla="*/ 14516036 h 366394"/>
              <a:gd name="T6" fmla="*/ 778327 w 960755"/>
              <a:gd name="T7" fmla="*/ 11284418 h 366394"/>
              <a:gd name="T8" fmla="*/ 1556658 w 960755"/>
              <a:gd name="T9" fmla="*/ 11284418 h 366394"/>
              <a:gd name="T10" fmla="*/ 1556658 w 960755"/>
              <a:gd name="T11" fmla="*/ 0 h 366394"/>
              <a:gd name="T12" fmla="*/ 1556658 w 960755"/>
              <a:gd name="T13" fmla="*/ 11284418 h 366394"/>
              <a:gd name="T14" fmla="*/ 778327 w 960755"/>
              <a:gd name="T15" fmla="*/ 11284418 h 366394"/>
              <a:gd name="T16" fmla="*/ 1556658 w 960755"/>
              <a:gd name="T17" fmla="*/ 14516036 h 366394"/>
              <a:gd name="T18" fmla="*/ 1556658 w 960755"/>
              <a:gd name="T19" fmla="*/ 11284418 h 3663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0755"/>
              <a:gd name="T31" fmla="*/ 0 h 366394"/>
              <a:gd name="T32" fmla="*/ 960755 w 960755"/>
              <a:gd name="T33" fmla="*/ 366394 h 3663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0755" h="366394">
                <a:moveTo>
                  <a:pt x="960602" y="0"/>
                </a:moveTo>
                <a:lnTo>
                  <a:pt x="0" y="0"/>
                </a:lnTo>
                <a:lnTo>
                  <a:pt x="0" y="365810"/>
                </a:lnTo>
                <a:lnTo>
                  <a:pt x="480301" y="284365"/>
                </a:lnTo>
                <a:lnTo>
                  <a:pt x="960602" y="284365"/>
                </a:lnTo>
                <a:lnTo>
                  <a:pt x="960602" y="0"/>
                </a:lnTo>
                <a:close/>
              </a:path>
              <a:path w="960755" h="366394">
                <a:moveTo>
                  <a:pt x="960602" y="284365"/>
                </a:moveTo>
                <a:lnTo>
                  <a:pt x="480301" y="284365"/>
                </a:lnTo>
                <a:lnTo>
                  <a:pt x="960602" y="365810"/>
                </a:lnTo>
                <a:lnTo>
                  <a:pt x="960602" y="284365"/>
                </a:lnTo>
                <a:close/>
              </a:path>
            </a:pathLst>
          </a:custGeom>
          <a:solidFill>
            <a:srgbClr val="00A99D"/>
          </a:solidFill>
          <a:ln w="9525">
            <a:noFill/>
            <a:round/>
            <a:headEnd/>
            <a:tailEnd/>
          </a:ln>
        </p:spPr>
        <p:txBody>
          <a:bodyPr lIns="0" tIns="0" rIns="0" bIns="0"/>
          <a:lstStyle/>
          <a:p>
            <a:pPr eaLnBrk="0" hangingPunct="0"/>
            <a:endParaRPr lang="en-US"/>
          </a:p>
        </p:txBody>
      </p:sp>
      <p:sp>
        <p:nvSpPr>
          <p:cNvPr id="106" name="object 74"/>
          <p:cNvSpPr txBox="1"/>
          <p:nvPr/>
        </p:nvSpPr>
        <p:spPr>
          <a:xfrm>
            <a:off x="409575" y="647700"/>
            <a:ext cx="974725" cy="215900"/>
          </a:xfrm>
          <a:prstGeom prst="rect">
            <a:avLst/>
          </a:prstGeom>
        </p:spPr>
        <p:txBody>
          <a:bodyPr lIns="0" tIns="0" rIns="0" bIns="0">
            <a:spAutoFit/>
          </a:bodyPr>
          <a:lstStyle/>
          <a:p>
            <a:pPr marL="12700" fontAlgn="auto">
              <a:spcBef>
                <a:spcPts val="0"/>
              </a:spcBef>
              <a:spcAft>
                <a:spcPts val="0"/>
              </a:spcAft>
              <a:defRPr/>
            </a:pPr>
            <a:r>
              <a:rPr lang="en-US" sz="1400" b="1" dirty="0">
                <a:solidFill>
                  <a:schemeClr val="bg1"/>
                </a:solidFill>
                <a:cs typeface="+mn-cs"/>
              </a:rPr>
              <a:t>PROGRAM</a:t>
            </a:r>
            <a:endParaRPr lang="en-US" sz="1200" dirty="0">
              <a:latin typeface="+mj-lt"/>
              <a:cs typeface="Arial"/>
            </a:endParaRPr>
          </a:p>
        </p:txBody>
      </p:sp>
      <p:sp>
        <p:nvSpPr>
          <p:cNvPr id="52" name="object 123"/>
          <p:cNvSpPr txBox="1"/>
          <p:nvPr/>
        </p:nvSpPr>
        <p:spPr>
          <a:xfrm>
            <a:off x="10528300" y="4305300"/>
            <a:ext cx="161583" cy="3687454"/>
          </a:xfrm>
          <a:prstGeom prst="rect">
            <a:avLst/>
          </a:prstGeom>
          <a:solidFill>
            <a:srgbClr val="009999"/>
          </a:solidFill>
        </p:spPr>
        <p:txBody>
          <a:bodyPr vert="vert270" lIns="0" tIns="635" rIns="0" bIns="0">
            <a:spAutoFit/>
          </a:bodyPr>
          <a:lstStyle/>
          <a:p>
            <a:pPr marL="12700" eaLnBrk="0" hangingPunct="0">
              <a:spcBef>
                <a:spcPts val="5"/>
              </a:spcBef>
              <a:defRPr/>
            </a:pPr>
            <a:r>
              <a:rPr lang="en-US" sz="1050" spc="15" dirty="0">
                <a:solidFill>
                  <a:srgbClr val="FFFFFF"/>
                </a:solidFill>
                <a:latin typeface="Arial Narrow" pitchFamily="34" charset="0"/>
                <a:cs typeface="Arial"/>
              </a:rPr>
              <a:t>    </a:t>
            </a:r>
            <a:r>
              <a:rPr sz="1050" spc="15">
                <a:solidFill>
                  <a:srgbClr val="FFFFFF"/>
                </a:solidFill>
                <a:latin typeface="Arial Narrow" pitchFamily="34" charset="0"/>
                <a:cs typeface="Arial"/>
              </a:rPr>
              <a:t>Subscriptio</a:t>
            </a:r>
            <a:r>
              <a:rPr sz="1050">
                <a:solidFill>
                  <a:srgbClr val="FFFFFF"/>
                </a:solidFill>
                <a:latin typeface="Arial Narrow" pitchFamily="34" charset="0"/>
                <a:cs typeface="Arial"/>
              </a:rPr>
              <a:t>n</a:t>
            </a:r>
            <a:r>
              <a:rPr sz="1050" spc="20">
                <a:solidFill>
                  <a:srgbClr val="FFFFFF"/>
                </a:solidFill>
                <a:latin typeface="Arial Narrow" pitchFamily="34" charset="0"/>
                <a:cs typeface="Arial"/>
              </a:rPr>
              <a:t> </a:t>
            </a:r>
            <a:r>
              <a:rPr sz="1050" spc="15" dirty="0">
                <a:solidFill>
                  <a:srgbClr val="FFFFFF"/>
                </a:solidFill>
                <a:latin typeface="Arial Narrow" pitchFamily="34" charset="0"/>
                <a:cs typeface="Arial"/>
              </a:rPr>
              <a:t>t</a:t>
            </a:r>
            <a:r>
              <a:rPr sz="1050" dirty="0">
                <a:solidFill>
                  <a:srgbClr val="FFFFFF"/>
                </a:solidFill>
                <a:latin typeface="Arial Narrow" pitchFamily="34" charset="0"/>
                <a:cs typeface="Arial"/>
              </a:rPr>
              <a:t>o</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SEE</a:t>
            </a:r>
            <a:r>
              <a:rPr sz="1050" dirty="0">
                <a:solidFill>
                  <a:srgbClr val="FFFFFF"/>
                </a:solidFill>
                <a:latin typeface="Arial Narrow" pitchFamily="34" charset="0"/>
                <a:cs typeface="Arial"/>
              </a:rPr>
              <a:t>M</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NEW</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i</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fre</a:t>
            </a:r>
            <a:r>
              <a:rPr sz="1050" dirty="0">
                <a:solidFill>
                  <a:srgbClr val="FFFFFF"/>
                </a:solidFill>
                <a:latin typeface="Arial Narrow" pitchFamily="34" charset="0"/>
                <a:cs typeface="Arial"/>
              </a:rPr>
              <a:t>e</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fo</a:t>
            </a:r>
            <a:r>
              <a:rPr sz="1050" dirty="0">
                <a:solidFill>
                  <a:srgbClr val="FFFFFF"/>
                </a:solidFill>
                <a:latin typeface="Arial Narrow" pitchFamily="34" charset="0"/>
                <a:cs typeface="Arial"/>
              </a:rPr>
              <a:t>r</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member</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an</a:t>
            </a:r>
            <a:r>
              <a:rPr sz="1050" dirty="0">
                <a:solidFill>
                  <a:srgbClr val="FFFFFF"/>
                </a:solidFill>
                <a:latin typeface="Arial Narrow" pitchFamily="34" charset="0"/>
                <a:cs typeface="Arial"/>
              </a:rPr>
              <a:t>d</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non-members</a:t>
            </a:r>
            <a:endParaRPr sz="1050">
              <a:latin typeface="Arial Narrow" pitchFamily="34" charset="0"/>
              <a:cs typeface="Arial"/>
            </a:endParaRPr>
          </a:p>
        </p:txBody>
      </p:sp>
      <p:sp>
        <p:nvSpPr>
          <p:cNvPr id="39" name="Rectangle 38"/>
          <p:cNvSpPr/>
          <p:nvPr/>
        </p:nvSpPr>
        <p:spPr>
          <a:xfrm>
            <a:off x="203200" y="1038954"/>
            <a:ext cx="9982200" cy="6705600"/>
          </a:xfrm>
          <a:prstGeom prst="rect">
            <a:avLst/>
          </a:prstGeom>
          <a:solidFill>
            <a:schemeClr val="accent4">
              <a:lumMod val="20000"/>
              <a:lumOff val="8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622300" y="1335628"/>
            <a:ext cx="9144000" cy="830997"/>
          </a:xfrm>
          <a:prstGeom prst="rect">
            <a:avLst/>
          </a:prstGeom>
          <a:noFill/>
        </p:spPr>
        <p:txBody>
          <a:bodyPr wrap="square" rtlCol="0">
            <a:spAutoFit/>
          </a:bodyPr>
          <a:lstStyle/>
          <a:p>
            <a:pPr algn="ctr"/>
            <a:r>
              <a:rPr lang="en-US" sz="2400" b="1" dirty="0"/>
              <a:t>SEEM Karnataka Chapter Invites You to an Expert Webinar on Data Centre Energy Efficiency</a:t>
            </a:r>
            <a:endParaRPr lang="en-US" sz="2400" b="1" dirty="0" smtClean="0"/>
          </a:p>
        </p:txBody>
      </p:sp>
      <p:sp>
        <p:nvSpPr>
          <p:cNvPr id="41" name="TextBox 40"/>
          <p:cNvSpPr txBox="1"/>
          <p:nvPr/>
        </p:nvSpPr>
        <p:spPr>
          <a:xfrm>
            <a:off x="546101" y="2425141"/>
            <a:ext cx="6629400" cy="5078313"/>
          </a:xfrm>
          <a:prstGeom prst="rect">
            <a:avLst/>
          </a:prstGeom>
          <a:noFill/>
        </p:spPr>
        <p:txBody>
          <a:bodyPr wrap="square" rtlCol="0">
            <a:spAutoFit/>
          </a:bodyPr>
          <a:lstStyle/>
          <a:p>
            <a:pPr algn="just"/>
            <a:r>
              <a:rPr lang="en-US" sz="1200" dirty="0">
                <a:latin typeface="Cambria" panose="02040503050406030204" pitchFamily="18" charset="0"/>
                <a:ea typeface="Cambria" panose="02040503050406030204" pitchFamily="18" charset="0"/>
              </a:rPr>
              <a:t>The </a:t>
            </a:r>
            <a:r>
              <a:rPr lang="en-US" sz="1200" b="1" dirty="0">
                <a:latin typeface="Cambria" panose="02040503050406030204" pitchFamily="18" charset="0"/>
                <a:ea typeface="Cambria" panose="02040503050406030204" pitchFamily="18" charset="0"/>
              </a:rPr>
              <a:t>Society of Energy Engineers and Managers (SEEM) – Karnataka Chapter</a:t>
            </a:r>
            <a:r>
              <a:rPr lang="en-US" sz="1200" dirty="0">
                <a:latin typeface="Cambria" panose="02040503050406030204" pitchFamily="18" charset="0"/>
                <a:ea typeface="Cambria" panose="02040503050406030204" pitchFamily="18" charset="0"/>
              </a:rPr>
              <a:t> cordially invites energy professionals, HVAC engineers, facility managers, researchers, students, and industry practitioners to participate in an insightful webinar on:</a:t>
            </a:r>
          </a:p>
          <a:p>
            <a:r>
              <a:rPr lang="en-US" sz="1200" b="1" dirty="0">
                <a:latin typeface="Cambria" panose="02040503050406030204" pitchFamily="18" charset="0"/>
                <a:ea typeface="Cambria" panose="02040503050406030204" pitchFamily="18" charset="0"/>
              </a:rPr>
              <a:t>"Uneven Air Distribution &amp; Hotspots in Data Centre &amp; Energy </a:t>
            </a:r>
            <a:r>
              <a:rPr lang="en-US" sz="1200" b="1" dirty="0" smtClean="0">
                <a:latin typeface="Cambria" panose="02040503050406030204" pitchFamily="18" charset="0"/>
                <a:ea typeface="Cambria" panose="02040503050406030204" pitchFamily="18" charset="0"/>
              </a:rPr>
              <a:t>Impact“</a:t>
            </a:r>
          </a:p>
          <a:p>
            <a:endParaRPr lang="en-US" sz="1200" b="1" dirty="0">
              <a:latin typeface="Cambria" panose="02040503050406030204" pitchFamily="18" charset="0"/>
              <a:ea typeface="Cambria" panose="02040503050406030204" pitchFamily="18" charset="0"/>
            </a:endParaRPr>
          </a:p>
          <a:p>
            <a:r>
              <a:rPr lang="en-US" sz="1200" dirty="0">
                <a:latin typeface="Cambria" panose="02040503050406030204" pitchFamily="18" charset="0"/>
                <a:ea typeface="Cambria" panose="02040503050406030204" pitchFamily="18" charset="0"/>
              </a:rPr>
              <a:t>📅 </a:t>
            </a:r>
            <a:r>
              <a:rPr lang="en-US" sz="1200" b="1" dirty="0">
                <a:latin typeface="Cambria" panose="02040503050406030204" pitchFamily="18" charset="0"/>
                <a:ea typeface="Cambria" panose="02040503050406030204" pitchFamily="18" charset="0"/>
              </a:rPr>
              <a:t>Date:</a:t>
            </a:r>
            <a:r>
              <a:rPr lang="en-US" sz="1200" dirty="0">
                <a:latin typeface="Cambria" panose="02040503050406030204" pitchFamily="18" charset="0"/>
                <a:ea typeface="Cambria" panose="02040503050406030204" pitchFamily="18" charset="0"/>
              </a:rPr>
              <a:t> 11th July 2026 (Saturday)</a:t>
            </a:r>
            <a:br>
              <a:rPr lang="en-US" sz="1200" dirty="0">
                <a:latin typeface="Cambria" panose="02040503050406030204" pitchFamily="18" charset="0"/>
                <a:ea typeface="Cambria" panose="02040503050406030204" pitchFamily="18" charset="0"/>
              </a:rPr>
            </a:br>
            <a:r>
              <a:rPr lang="en-US" sz="1200" dirty="0">
                <a:latin typeface="Cambria" panose="02040503050406030204" pitchFamily="18" charset="0"/>
                <a:ea typeface="Cambria" panose="02040503050406030204" pitchFamily="18" charset="0"/>
              </a:rPr>
              <a:t>🕢 </a:t>
            </a:r>
            <a:r>
              <a:rPr lang="en-US" sz="1200" b="1" dirty="0">
                <a:latin typeface="Cambria" panose="02040503050406030204" pitchFamily="18" charset="0"/>
                <a:ea typeface="Cambria" panose="02040503050406030204" pitchFamily="18" charset="0"/>
              </a:rPr>
              <a:t>Time:</a:t>
            </a:r>
            <a:r>
              <a:rPr lang="en-US" sz="1200" dirty="0">
                <a:latin typeface="Cambria" panose="02040503050406030204" pitchFamily="18" charset="0"/>
                <a:ea typeface="Cambria" panose="02040503050406030204" pitchFamily="18" charset="0"/>
              </a:rPr>
              <a:t> 7:30 PM – 8:30 PM </a:t>
            </a:r>
            <a:r>
              <a:rPr lang="en-US" sz="1200" dirty="0" smtClean="0">
                <a:latin typeface="Cambria" panose="02040503050406030204" pitchFamily="18" charset="0"/>
                <a:ea typeface="Cambria" panose="02040503050406030204" pitchFamily="18" charset="0"/>
              </a:rPr>
              <a:t>IST</a:t>
            </a:r>
          </a:p>
          <a:p>
            <a:endParaRPr lang="en-US" sz="120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The session will be delivered by </a:t>
            </a:r>
            <a:r>
              <a:rPr lang="en-US" sz="1200" b="1" dirty="0">
                <a:latin typeface="Cambria" panose="02040503050406030204" pitchFamily="18" charset="0"/>
                <a:ea typeface="Cambria" panose="02040503050406030204" pitchFamily="18" charset="0"/>
              </a:rPr>
              <a:t>Dr. </a:t>
            </a:r>
            <a:r>
              <a:rPr lang="en-US" sz="1200" b="1" dirty="0" err="1">
                <a:latin typeface="Cambria" panose="02040503050406030204" pitchFamily="18" charset="0"/>
                <a:ea typeface="Cambria" panose="02040503050406030204" pitchFamily="18" charset="0"/>
              </a:rPr>
              <a:t>Chethana</a:t>
            </a:r>
            <a:r>
              <a:rPr lang="en-US" sz="1200" b="1" dirty="0">
                <a:latin typeface="Cambria" panose="02040503050406030204" pitchFamily="18" charset="0"/>
                <a:ea typeface="Cambria" panose="02040503050406030204" pitchFamily="18" charset="0"/>
              </a:rPr>
              <a:t> G. D.</a:t>
            </a:r>
            <a:r>
              <a:rPr lang="en-US" sz="1200" dirty="0">
                <a:latin typeface="Cambria" panose="02040503050406030204" pitchFamily="18" charset="0"/>
                <a:ea typeface="Cambria" panose="02040503050406030204" pitchFamily="18" charset="0"/>
              </a:rPr>
              <a:t>, Associate Professor and PG Coordinator, Department of Mechanical Engineering, Maharaja Institute of Technology, Mysore</a:t>
            </a:r>
            <a:r>
              <a:rPr lang="en-US" sz="1200" dirty="0" smtClean="0">
                <a:latin typeface="Cambria" panose="02040503050406030204" pitchFamily="18" charset="0"/>
                <a:ea typeface="Cambria" panose="02040503050406030204" pitchFamily="18" charset="0"/>
              </a:rPr>
              <a:t>.</a:t>
            </a:r>
          </a:p>
          <a:p>
            <a:pPr algn="just"/>
            <a:endParaRPr lang="en-US" sz="120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Dr. </a:t>
            </a:r>
            <a:r>
              <a:rPr lang="en-US" sz="1200" dirty="0" err="1">
                <a:latin typeface="Cambria" panose="02040503050406030204" pitchFamily="18" charset="0"/>
                <a:ea typeface="Cambria" panose="02040503050406030204" pitchFamily="18" charset="0"/>
              </a:rPr>
              <a:t>Chethana</a:t>
            </a:r>
            <a:r>
              <a:rPr lang="en-US" sz="1200" dirty="0">
                <a:latin typeface="Cambria" panose="02040503050406030204" pitchFamily="18" charset="0"/>
                <a:ea typeface="Cambria" panose="02040503050406030204" pitchFamily="18" charset="0"/>
              </a:rPr>
              <a:t> brings over </a:t>
            </a:r>
            <a:r>
              <a:rPr lang="en-US" sz="1200" b="1" dirty="0">
                <a:latin typeface="Cambria" panose="02040503050406030204" pitchFamily="18" charset="0"/>
                <a:ea typeface="Cambria" panose="02040503050406030204" pitchFamily="18" charset="0"/>
              </a:rPr>
              <a:t>13 years of teaching and industrial experience</a:t>
            </a:r>
            <a:r>
              <a:rPr lang="en-US" sz="1200" dirty="0">
                <a:latin typeface="Cambria" panose="02040503050406030204" pitchFamily="18" charset="0"/>
                <a:ea typeface="Cambria" panose="02040503050406030204" pitchFamily="18" charset="0"/>
              </a:rPr>
              <a:t> and has specialized expertise in </a:t>
            </a:r>
            <a:r>
              <a:rPr lang="en-US" sz="1200" b="1" dirty="0">
                <a:latin typeface="Cambria" panose="02040503050406030204" pitchFamily="18" charset="0"/>
                <a:ea typeface="Cambria" panose="02040503050406030204" pitchFamily="18" charset="0"/>
              </a:rPr>
              <a:t>thermal management of data </a:t>
            </a:r>
            <a:r>
              <a:rPr lang="en-US" sz="1200" b="1" dirty="0" err="1">
                <a:latin typeface="Cambria" panose="02040503050406030204" pitchFamily="18" charset="0"/>
                <a:ea typeface="Cambria" panose="02040503050406030204" pitchFamily="18" charset="0"/>
              </a:rPr>
              <a:t>centres</a:t>
            </a:r>
            <a:r>
              <a:rPr lang="en-US" sz="1200" b="1" dirty="0">
                <a:latin typeface="Cambria" panose="02040503050406030204" pitchFamily="18" charset="0"/>
                <a:ea typeface="Cambria" panose="02040503050406030204" pitchFamily="18" charset="0"/>
              </a:rPr>
              <a:t> using Computational Fluid Dynamics (CFD)</a:t>
            </a:r>
            <a:r>
              <a:rPr lang="en-US" sz="1200" dirty="0">
                <a:latin typeface="Cambria" panose="02040503050406030204" pitchFamily="18" charset="0"/>
                <a:ea typeface="Cambria" panose="02040503050406030204" pitchFamily="18" charset="0"/>
              </a:rPr>
              <a:t>. His areas of interest include </a:t>
            </a:r>
            <a:r>
              <a:rPr lang="en-US" sz="1200" b="1" dirty="0">
                <a:latin typeface="Cambria" panose="02040503050406030204" pitchFamily="18" charset="0"/>
                <a:ea typeface="Cambria" panose="02040503050406030204" pitchFamily="18" charset="0"/>
              </a:rPr>
              <a:t>heat transfer, fluid flow, HVAC systems, data </a:t>
            </a:r>
            <a:r>
              <a:rPr lang="en-US" sz="1200" b="1" dirty="0" err="1">
                <a:latin typeface="Cambria" panose="02040503050406030204" pitchFamily="18" charset="0"/>
                <a:ea typeface="Cambria" panose="02040503050406030204" pitchFamily="18" charset="0"/>
              </a:rPr>
              <a:t>centre</a:t>
            </a:r>
            <a:r>
              <a:rPr lang="en-US" sz="1200" b="1" dirty="0">
                <a:latin typeface="Cambria" panose="02040503050406030204" pitchFamily="18" charset="0"/>
                <a:ea typeface="Cambria" panose="02040503050406030204" pitchFamily="18" charset="0"/>
              </a:rPr>
              <a:t> cooling technologies, and ANSYS Fluent simulations</a:t>
            </a:r>
            <a:r>
              <a:rPr lang="en-US" sz="1200" dirty="0">
                <a:latin typeface="Cambria" panose="02040503050406030204" pitchFamily="18" charset="0"/>
                <a:ea typeface="Cambria" panose="02040503050406030204" pitchFamily="18" charset="0"/>
              </a:rPr>
              <a:t>. He is also </a:t>
            </a:r>
            <a:r>
              <a:rPr lang="en-US" sz="1200" b="1" dirty="0">
                <a:latin typeface="Cambria" panose="02040503050406030204" pitchFamily="18" charset="0"/>
                <a:ea typeface="Cambria" panose="02040503050406030204" pitchFamily="18" charset="0"/>
              </a:rPr>
              <a:t>President-Elect of the ISHRAE Mysore Chapter</a:t>
            </a:r>
            <a:r>
              <a:rPr lang="en-US" sz="1200" dirty="0">
                <a:latin typeface="Cambria" panose="02040503050406030204" pitchFamily="18" charset="0"/>
                <a:ea typeface="Cambria" panose="02040503050406030204" pitchFamily="18" charset="0"/>
              </a:rPr>
              <a:t> and has published several research papers in reputed Scopus-indexed journals</a:t>
            </a:r>
            <a:r>
              <a:rPr lang="en-US" sz="1200" dirty="0" smtClean="0">
                <a:latin typeface="Cambria" panose="02040503050406030204" pitchFamily="18" charset="0"/>
                <a:ea typeface="Cambria" panose="02040503050406030204" pitchFamily="18" charset="0"/>
              </a:rPr>
              <a:t>.</a:t>
            </a:r>
          </a:p>
          <a:p>
            <a:endParaRPr lang="en-US" sz="120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The webinar will provide valuable insights into the causes of </a:t>
            </a:r>
            <a:r>
              <a:rPr lang="en-US" sz="1200" b="1" dirty="0">
                <a:latin typeface="Cambria" panose="02040503050406030204" pitchFamily="18" charset="0"/>
                <a:ea typeface="Cambria" panose="02040503050406030204" pitchFamily="18" charset="0"/>
              </a:rPr>
              <a:t>uneven airflow and hotspot formation in data </a:t>
            </a:r>
            <a:r>
              <a:rPr lang="en-US" sz="1200" b="1" dirty="0" err="1">
                <a:latin typeface="Cambria" panose="02040503050406030204" pitchFamily="18" charset="0"/>
                <a:ea typeface="Cambria" panose="02040503050406030204" pitchFamily="18" charset="0"/>
              </a:rPr>
              <a:t>centres</a:t>
            </a:r>
            <a:r>
              <a:rPr lang="en-US" sz="1200" dirty="0">
                <a:latin typeface="Cambria" panose="02040503050406030204" pitchFamily="18" charset="0"/>
                <a:ea typeface="Cambria" panose="02040503050406030204" pitchFamily="18" charset="0"/>
              </a:rPr>
              <a:t>, their impact on </a:t>
            </a:r>
            <a:r>
              <a:rPr lang="en-US" sz="1200" b="1" dirty="0">
                <a:latin typeface="Cambria" panose="02040503050406030204" pitchFamily="18" charset="0"/>
                <a:ea typeface="Cambria" panose="02040503050406030204" pitchFamily="18" charset="0"/>
              </a:rPr>
              <a:t>energy consumption and cooling efficiency</a:t>
            </a:r>
            <a:r>
              <a:rPr lang="en-US" sz="1200" dirty="0">
                <a:latin typeface="Cambria" panose="02040503050406030204" pitchFamily="18" charset="0"/>
                <a:ea typeface="Cambria" panose="02040503050406030204" pitchFamily="18" charset="0"/>
              </a:rPr>
              <a:t>, and practical approaches to improving thermal performance through optimized airflow management.</a:t>
            </a:r>
          </a:p>
          <a:p>
            <a:pPr algn="just"/>
            <a:r>
              <a:rPr lang="en-US" sz="1200" dirty="0">
                <a:latin typeface="Cambria" panose="02040503050406030204" pitchFamily="18" charset="0"/>
                <a:ea typeface="Cambria" panose="02040503050406030204" pitchFamily="18" charset="0"/>
              </a:rPr>
              <a:t>SEEM warmly invites all members, professionals, academicians, and students interested in </a:t>
            </a:r>
            <a:r>
              <a:rPr lang="en-US" sz="1200" b="1" dirty="0">
                <a:latin typeface="Cambria" panose="02040503050406030204" pitchFamily="18" charset="0"/>
                <a:ea typeface="Cambria" panose="02040503050406030204" pitchFamily="18" charset="0"/>
              </a:rPr>
              <a:t>energy management, HVAC, and data </a:t>
            </a:r>
            <a:r>
              <a:rPr lang="en-US" sz="1200" b="1" dirty="0" err="1">
                <a:latin typeface="Cambria" panose="02040503050406030204" pitchFamily="18" charset="0"/>
                <a:ea typeface="Cambria" panose="02040503050406030204" pitchFamily="18" charset="0"/>
              </a:rPr>
              <a:t>centre</a:t>
            </a:r>
            <a:r>
              <a:rPr lang="en-US" sz="1200" b="1" dirty="0">
                <a:latin typeface="Cambria" panose="02040503050406030204" pitchFamily="18" charset="0"/>
                <a:ea typeface="Cambria" panose="02040503050406030204" pitchFamily="18" charset="0"/>
              </a:rPr>
              <a:t> cooling technologies</a:t>
            </a:r>
            <a:r>
              <a:rPr lang="en-US" sz="1200" dirty="0">
                <a:latin typeface="Cambria" panose="02040503050406030204" pitchFamily="18" charset="0"/>
                <a:ea typeface="Cambria" panose="02040503050406030204" pitchFamily="18" charset="0"/>
              </a:rPr>
              <a:t> to attend this informative session</a:t>
            </a:r>
            <a:r>
              <a:rPr lang="en-US" sz="1200" dirty="0" smtClean="0">
                <a:latin typeface="Cambria" panose="02040503050406030204" pitchFamily="18" charset="0"/>
                <a:ea typeface="Cambria" panose="02040503050406030204" pitchFamily="18" charset="0"/>
              </a:rPr>
              <a:t>.</a:t>
            </a:r>
          </a:p>
          <a:p>
            <a:endParaRPr lang="en-US" sz="1200" dirty="0">
              <a:latin typeface="Cambria" panose="02040503050406030204" pitchFamily="18" charset="0"/>
              <a:ea typeface="Cambria" panose="02040503050406030204" pitchFamily="18" charset="0"/>
            </a:endParaRPr>
          </a:p>
          <a:p>
            <a:r>
              <a:rPr lang="en-US" sz="1200" b="1" dirty="0">
                <a:latin typeface="Cambria" panose="02040503050406030204" pitchFamily="18" charset="0"/>
                <a:ea typeface="Cambria" panose="02040503050406030204" pitchFamily="18" charset="0"/>
              </a:rPr>
              <a:t>Registration Link:</a:t>
            </a:r>
            <a:r>
              <a:rPr lang="en-US" sz="1200" dirty="0">
                <a:latin typeface="Cambria" panose="02040503050406030204" pitchFamily="18" charset="0"/>
                <a:ea typeface="Cambria" panose="02040503050406030204" pitchFamily="18" charset="0"/>
              </a:rPr>
              <a:t> </a:t>
            </a:r>
            <a:r>
              <a:rPr lang="en-US" sz="1200" dirty="0">
                <a:latin typeface="Cambria" panose="02040503050406030204" pitchFamily="18" charset="0"/>
                <a:ea typeface="Cambria" panose="02040503050406030204" pitchFamily="18" charset="0"/>
                <a:hlinkClick r:id="rId6"/>
              </a:rPr>
              <a:t>https://</a:t>
            </a:r>
            <a:r>
              <a:rPr lang="en-US" sz="1200" dirty="0" smtClean="0">
                <a:latin typeface="Cambria" panose="02040503050406030204" pitchFamily="18" charset="0"/>
                <a:ea typeface="Cambria" panose="02040503050406030204" pitchFamily="18" charset="0"/>
                <a:hlinkClick r:id="rId6"/>
              </a:rPr>
              <a:t>forms.gle/Cm1ybdYppr7QtN1N7</a:t>
            </a:r>
            <a:endParaRPr lang="en-US" sz="1200" dirty="0" smtClean="0">
              <a:latin typeface="Cambria" panose="02040503050406030204" pitchFamily="18" charset="0"/>
              <a:ea typeface="Cambria" panose="02040503050406030204" pitchFamily="18" charset="0"/>
            </a:endParaRPr>
          </a:p>
          <a:p>
            <a:r>
              <a:rPr lang="en-US" altLang="en-US" sz="1200" dirty="0">
                <a:solidFill>
                  <a:srgbClr val="222222"/>
                </a:solidFill>
                <a:latin typeface="Arial" panose="020B0604020202020204" pitchFamily="34" charset="0"/>
                <a:cs typeface="Arial" panose="020B0604020202020204" pitchFamily="34" charset="0"/>
              </a:rPr>
              <a:t>Google Meet joining info</a:t>
            </a:r>
            <a:r>
              <a:rPr lang="en-US" altLang="en-US" sz="1200" dirty="0"/>
              <a:t/>
            </a:r>
            <a:br>
              <a:rPr lang="en-US" altLang="en-US" sz="1200" dirty="0"/>
            </a:br>
            <a:r>
              <a:rPr lang="en-US" altLang="en-US" sz="1200" b="1" dirty="0">
                <a:solidFill>
                  <a:srgbClr val="222222"/>
                </a:solidFill>
                <a:latin typeface="Arial" panose="020B0604020202020204" pitchFamily="34" charset="0"/>
                <a:cs typeface="Arial" panose="020B0604020202020204" pitchFamily="34" charset="0"/>
              </a:rPr>
              <a:t>Video call link: </a:t>
            </a:r>
            <a:r>
              <a:rPr lang="en-US" altLang="en-US" sz="1200" dirty="0">
                <a:solidFill>
                  <a:srgbClr val="1155CC"/>
                </a:solidFill>
                <a:latin typeface="Arial" panose="020B0604020202020204" pitchFamily="34" charset="0"/>
                <a:cs typeface="Arial" panose="020B0604020202020204" pitchFamily="34" charset="0"/>
                <a:hlinkClick r:id="rId7"/>
              </a:rPr>
              <a:t>https://meet.google.com/isr-azbg-dro</a:t>
            </a:r>
            <a:r>
              <a:rPr lang="en-US" altLang="en-US" sz="1200" dirty="0"/>
              <a:t> </a:t>
            </a:r>
            <a:endParaRPr lang="en-US" altLang="en-US" sz="1200" dirty="0">
              <a:latin typeface="Arial" panose="020B0604020202020204" pitchFamily="34" charset="0"/>
            </a:endParaRPr>
          </a:p>
        </p:txBody>
      </p:sp>
      <p:sp>
        <p:nvSpPr>
          <p:cNvPr id="36" name="object 205"/>
          <p:cNvSpPr txBox="1">
            <a:spLocks noChangeArrowheads="1"/>
          </p:cNvSpPr>
          <p:nvPr/>
        </p:nvSpPr>
        <p:spPr bwMode="auto">
          <a:xfrm rot="16200000">
            <a:off x="8897147" y="2204247"/>
            <a:ext cx="3429000" cy="163506"/>
          </a:xfrm>
          <a:prstGeom prst="rect">
            <a:avLst/>
          </a:prstGeom>
          <a:solidFill>
            <a:srgbClr val="EE7D23"/>
          </a:solidFill>
          <a:ln w="9525">
            <a:noFill/>
            <a:miter lim="800000"/>
            <a:headEnd/>
            <a:tailEnd/>
          </a:ln>
        </p:spPr>
        <p:txBody>
          <a:bodyPr lIns="0" tIns="9525" rIns="0" bIns="0">
            <a:spAutoFit/>
          </a:bodyPr>
          <a:lstStyle/>
          <a:p>
            <a:pPr marL="49530" algn="ctr" fontAlgn="auto">
              <a:spcBef>
                <a:spcPts val="75"/>
              </a:spcBef>
              <a:spcAft>
                <a:spcPts val="0"/>
              </a:spcAft>
              <a:defRPr/>
            </a:pPr>
            <a:endParaRPr lang="en-US" sz="1000" b="1" dirty="0" smtClean="0">
              <a:latin typeface="Arial"/>
              <a:cs typeface="Arial"/>
            </a:endParaRPr>
          </a:p>
        </p:txBody>
      </p:sp>
      <p:sp>
        <p:nvSpPr>
          <p:cNvPr id="35" name="object 205"/>
          <p:cNvSpPr txBox="1">
            <a:spLocks noChangeArrowheads="1"/>
          </p:cNvSpPr>
          <p:nvPr/>
        </p:nvSpPr>
        <p:spPr bwMode="auto">
          <a:xfrm rot="16200000">
            <a:off x="8897147" y="2509047"/>
            <a:ext cx="3429000" cy="163506"/>
          </a:xfrm>
          <a:prstGeom prst="rect">
            <a:avLst/>
          </a:prstGeom>
          <a:solidFill>
            <a:srgbClr val="EE7D23"/>
          </a:solidFill>
          <a:ln w="9525">
            <a:noFill/>
            <a:miter lim="800000"/>
            <a:headEnd/>
            <a:tailEnd/>
          </a:ln>
        </p:spPr>
        <p:txBody>
          <a:bodyPr lIns="0" tIns="9525" rIns="0" bIns="0">
            <a:spAutoFit/>
          </a:bodyPr>
          <a:lstStyle/>
          <a:p>
            <a:pPr marL="49530" algn="ctr" fontAlgn="auto">
              <a:spcBef>
                <a:spcPts val="75"/>
              </a:spcBef>
              <a:spcAft>
                <a:spcPts val="0"/>
              </a:spcAft>
              <a:defRPr/>
            </a:pPr>
            <a:r>
              <a:rPr lang="en-US" sz="1000" b="1" dirty="0" smtClean="0">
                <a:solidFill>
                  <a:srgbClr val="FFFFFF"/>
                </a:solidFill>
                <a:latin typeface="Arial" charset="0"/>
              </a:rPr>
              <a:t> </a:t>
            </a:r>
            <a:r>
              <a:rPr lang="en-US" sz="1000" b="1" dirty="0">
                <a:solidFill>
                  <a:srgbClr val="FFFFFF"/>
                </a:solidFill>
                <a:latin typeface="Arial" charset="0"/>
              </a:rPr>
              <a:t> SEEM  NEWS  </a:t>
            </a:r>
            <a:r>
              <a:rPr lang="en-US" sz="1000" b="1" spc="-105" dirty="0">
                <a:solidFill>
                  <a:srgbClr val="FFFFFF"/>
                </a:solidFill>
                <a:latin typeface="Arial"/>
                <a:cs typeface="Arial"/>
              </a:rPr>
              <a:t> </a:t>
            </a:r>
            <a:r>
              <a:rPr lang="en-US" sz="1000" b="1" spc="-105" dirty="0" smtClean="0">
                <a:solidFill>
                  <a:srgbClr val="FFFFFF"/>
                </a:solidFill>
                <a:latin typeface="Arial"/>
                <a:cs typeface="Arial"/>
              </a:rPr>
              <a:t>JUNE   </a:t>
            </a:r>
            <a:r>
              <a:rPr lang="en-US" sz="1000" b="1" spc="-105" dirty="0">
                <a:solidFill>
                  <a:srgbClr val="FFFFFF"/>
                </a:solidFill>
                <a:latin typeface="Arial"/>
                <a:cs typeface="Arial"/>
              </a:rPr>
              <a:t>2026</a:t>
            </a:r>
            <a:endParaRPr lang="en-US" sz="1000" b="1" dirty="0">
              <a:latin typeface="Arial"/>
              <a:cs typeface="Arial"/>
            </a:endParaRPr>
          </a:p>
        </p:txBody>
      </p:sp>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78408" y="2342762"/>
            <a:ext cx="2986454" cy="4705738"/>
          </a:xfrm>
          <a:prstGeom prst="rect">
            <a:avLst/>
          </a:prstGeom>
        </p:spPr>
      </p:pic>
    </p:spTree>
    <p:extLst>
      <p:ext uri="{BB962C8B-B14F-4D97-AF65-F5344CB8AC3E}">
        <p14:creationId xmlns:p14="http://schemas.microsoft.com/office/powerpoint/2010/main" val="14990114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object 53"/>
          <p:cNvSpPr>
            <a:spLocks/>
          </p:cNvSpPr>
          <p:nvPr/>
        </p:nvSpPr>
        <p:spPr bwMode="auto">
          <a:xfrm>
            <a:off x="1588" y="0"/>
            <a:ext cx="10691812" cy="571500"/>
          </a:xfrm>
          <a:custGeom>
            <a:avLst/>
            <a:gdLst>
              <a:gd name="T0" fmla="*/ 0 w 10692130"/>
              <a:gd name="T1" fmla="*/ 1807301 h 1848485"/>
              <a:gd name="T2" fmla="*/ 10671205 w 10692130"/>
              <a:gd name="T3" fmla="*/ 1807301 h 1848485"/>
              <a:gd name="T4" fmla="*/ 10671205 w 10692130"/>
              <a:gd name="T5" fmla="*/ 0 h 1848485"/>
              <a:gd name="T6" fmla="*/ 0 w 10692130"/>
              <a:gd name="T7" fmla="*/ 0 h 1848485"/>
              <a:gd name="T8" fmla="*/ 0 w 10692130"/>
              <a:gd name="T9" fmla="*/ 1807301 h 1848485"/>
              <a:gd name="T10" fmla="*/ 0 60000 65536"/>
              <a:gd name="T11" fmla="*/ 0 60000 65536"/>
              <a:gd name="T12" fmla="*/ 0 60000 65536"/>
              <a:gd name="T13" fmla="*/ 0 60000 65536"/>
              <a:gd name="T14" fmla="*/ 0 60000 65536"/>
              <a:gd name="T15" fmla="*/ 0 w 10692130"/>
              <a:gd name="T16" fmla="*/ 0 h 1848485"/>
              <a:gd name="T17" fmla="*/ 10692130 w 10692130"/>
              <a:gd name="T18" fmla="*/ 1848485 h 1848485"/>
            </a:gdLst>
            <a:ahLst/>
            <a:cxnLst>
              <a:cxn ang="T10">
                <a:pos x="T0" y="T1"/>
              </a:cxn>
              <a:cxn ang="T11">
                <a:pos x="T2" y="T3"/>
              </a:cxn>
              <a:cxn ang="T12">
                <a:pos x="T4" y="T5"/>
              </a:cxn>
              <a:cxn ang="T13">
                <a:pos x="T6" y="T7"/>
              </a:cxn>
              <a:cxn ang="T14">
                <a:pos x="T8" y="T9"/>
              </a:cxn>
            </a:cxnLst>
            <a:rect l="T15" t="T16" r="T17" b="T18"/>
            <a:pathLst>
              <a:path w="10692130" h="1848485">
                <a:moveTo>
                  <a:pt x="0" y="1848116"/>
                </a:moveTo>
                <a:lnTo>
                  <a:pt x="10692003" y="1848116"/>
                </a:lnTo>
                <a:lnTo>
                  <a:pt x="10692003" y="0"/>
                </a:lnTo>
                <a:lnTo>
                  <a:pt x="0" y="0"/>
                </a:lnTo>
                <a:lnTo>
                  <a:pt x="0" y="1848116"/>
                </a:lnTo>
                <a:close/>
              </a:path>
            </a:pathLst>
          </a:custGeom>
          <a:solidFill>
            <a:schemeClr val="accent5">
              <a:lumMod val="40000"/>
              <a:lumOff val="60000"/>
            </a:schemeClr>
          </a:solidFill>
          <a:ln w="9525">
            <a:noFill/>
            <a:round/>
            <a:headEnd/>
            <a:tailEnd/>
          </a:ln>
        </p:spPr>
        <p:txBody>
          <a:bodyPr lIns="0" tIns="0" rIns="0" bIns="0"/>
          <a:lstStyle/>
          <a:p>
            <a:pPr eaLnBrk="0" hangingPunct="0">
              <a:defRPr/>
            </a:pPr>
            <a:endParaRPr lang="en-US">
              <a:cs typeface="+mn-cs"/>
            </a:endParaRPr>
          </a:p>
        </p:txBody>
      </p:sp>
      <p:sp>
        <p:nvSpPr>
          <p:cNvPr id="5124" name="object 5"/>
          <p:cNvSpPr>
            <a:spLocks/>
          </p:cNvSpPr>
          <p:nvPr/>
        </p:nvSpPr>
        <p:spPr bwMode="auto">
          <a:xfrm>
            <a:off x="8578850" y="223838"/>
            <a:ext cx="34925" cy="84137"/>
          </a:xfrm>
          <a:custGeom>
            <a:avLst/>
            <a:gdLst>
              <a:gd name="T0" fmla="*/ 1225 w 35559"/>
              <a:gd name="T1" fmla="*/ 0 h 83820"/>
              <a:gd name="T2" fmla="*/ 0 w 35559"/>
              <a:gd name="T3" fmla="*/ 85272 h 83820"/>
              <a:gd name="T4" fmla="*/ 1225 w 35559"/>
              <a:gd name="T5" fmla="*/ 169195 h 83820"/>
              <a:gd name="T6" fmla="*/ 0 60000 65536"/>
              <a:gd name="T7" fmla="*/ 0 60000 65536"/>
              <a:gd name="T8" fmla="*/ 0 60000 65536"/>
              <a:gd name="T9" fmla="*/ 0 w 35559"/>
              <a:gd name="T10" fmla="*/ 0 h 83820"/>
              <a:gd name="T11" fmla="*/ 35559 w 35559"/>
              <a:gd name="T12" fmla="*/ 83820 h 83820"/>
            </a:gdLst>
            <a:ahLst/>
            <a:cxnLst>
              <a:cxn ang="T6">
                <a:pos x="T0" y="T1"/>
              </a:cxn>
              <a:cxn ang="T7">
                <a:pos x="T2" y="T3"/>
              </a:cxn>
              <a:cxn ang="T8">
                <a:pos x="T4" y="T5"/>
              </a:cxn>
            </a:cxnLst>
            <a:rect l="T9" t="T10" r="T11" b="T12"/>
            <a:pathLst>
              <a:path w="35559" h="83820">
                <a:moveTo>
                  <a:pt x="35432" y="0"/>
                </a:moveTo>
                <a:lnTo>
                  <a:pt x="0" y="42100"/>
                </a:lnTo>
                <a:lnTo>
                  <a:pt x="35432" y="83527"/>
                </a:lnTo>
              </a:path>
            </a:pathLst>
          </a:custGeom>
          <a:noFill/>
          <a:ln w="10439">
            <a:solidFill>
              <a:srgbClr val="000000"/>
            </a:solidFill>
            <a:round/>
            <a:headEnd/>
            <a:tailEnd/>
          </a:ln>
        </p:spPr>
        <p:txBody>
          <a:bodyPr lIns="0" tIns="0" rIns="0" bIns="0"/>
          <a:lstStyle/>
          <a:p>
            <a:pPr eaLnBrk="0" hangingPunct="0"/>
            <a:endParaRPr lang="en-US"/>
          </a:p>
        </p:txBody>
      </p:sp>
      <p:sp>
        <p:nvSpPr>
          <p:cNvPr id="5125" name="object 6"/>
          <p:cNvSpPr>
            <a:spLocks/>
          </p:cNvSpPr>
          <p:nvPr/>
        </p:nvSpPr>
        <p:spPr bwMode="auto">
          <a:xfrm>
            <a:off x="9623425" y="223838"/>
            <a:ext cx="34925" cy="84137"/>
          </a:xfrm>
          <a:custGeom>
            <a:avLst/>
            <a:gdLst>
              <a:gd name="T0" fmla="*/ 0 w 35559"/>
              <a:gd name="T1" fmla="*/ 0 h 83820"/>
              <a:gd name="T2" fmla="*/ 1225 w 35559"/>
              <a:gd name="T3" fmla="*/ 85272 h 83820"/>
              <a:gd name="T4" fmla="*/ 0 w 35559"/>
              <a:gd name="T5" fmla="*/ 169195 h 83820"/>
              <a:gd name="T6" fmla="*/ 0 60000 65536"/>
              <a:gd name="T7" fmla="*/ 0 60000 65536"/>
              <a:gd name="T8" fmla="*/ 0 60000 65536"/>
              <a:gd name="T9" fmla="*/ 0 w 35559"/>
              <a:gd name="T10" fmla="*/ 0 h 83820"/>
              <a:gd name="T11" fmla="*/ 35559 w 35559"/>
              <a:gd name="T12" fmla="*/ 83820 h 83820"/>
            </a:gdLst>
            <a:ahLst/>
            <a:cxnLst>
              <a:cxn ang="T6">
                <a:pos x="T0" y="T1"/>
              </a:cxn>
              <a:cxn ang="T7">
                <a:pos x="T2" y="T3"/>
              </a:cxn>
              <a:cxn ang="T8">
                <a:pos x="T4" y="T5"/>
              </a:cxn>
            </a:cxnLst>
            <a:rect l="T9" t="T10" r="T11" b="T12"/>
            <a:pathLst>
              <a:path w="35559" h="83820">
                <a:moveTo>
                  <a:pt x="0" y="0"/>
                </a:moveTo>
                <a:lnTo>
                  <a:pt x="35433" y="42100"/>
                </a:lnTo>
                <a:lnTo>
                  <a:pt x="0" y="83527"/>
                </a:lnTo>
              </a:path>
            </a:pathLst>
          </a:custGeom>
          <a:noFill/>
          <a:ln w="10439">
            <a:solidFill>
              <a:srgbClr val="000000"/>
            </a:solidFill>
            <a:round/>
            <a:headEnd/>
            <a:tailEnd/>
          </a:ln>
        </p:spPr>
        <p:txBody>
          <a:bodyPr lIns="0" tIns="0" rIns="0" bIns="0"/>
          <a:lstStyle/>
          <a:p>
            <a:pPr eaLnBrk="0" hangingPunct="0"/>
            <a:endParaRPr lang="en-US"/>
          </a:p>
        </p:txBody>
      </p:sp>
      <p:sp>
        <p:nvSpPr>
          <p:cNvPr id="5126" name="object 7"/>
          <p:cNvSpPr>
            <a:spLocks/>
          </p:cNvSpPr>
          <p:nvPr/>
        </p:nvSpPr>
        <p:spPr bwMode="auto">
          <a:xfrm>
            <a:off x="1588" y="534988"/>
            <a:ext cx="0" cy="11112"/>
          </a:xfrm>
          <a:custGeom>
            <a:avLst/>
            <a:gdLst>
              <a:gd name="T0" fmla="*/ 0 h 10795"/>
              <a:gd name="T1" fmla="*/ 2339715 h 10795"/>
              <a:gd name="T2" fmla="*/ 0 60000 65536"/>
              <a:gd name="T3" fmla="*/ 0 60000 65536"/>
              <a:gd name="T4" fmla="*/ 0 h 10795"/>
              <a:gd name="T5" fmla="*/ 10795 h 10795"/>
            </a:gdLst>
            <a:ahLst/>
            <a:cxnLst>
              <a:cxn ang="T2">
                <a:pos x="0" y="T0"/>
              </a:cxn>
              <a:cxn ang="T3">
                <a:pos x="0" y="T1"/>
              </a:cxn>
            </a:cxnLst>
            <a:rect l="0" t="T4" r="0" b="T5"/>
            <a:pathLst>
              <a:path h="10795">
                <a:moveTo>
                  <a:pt x="0" y="0"/>
                </a:moveTo>
                <a:lnTo>
                  <a:pt x="0" y="10439"/>
                </a:lnTo>
              </a:path>
            </a:pathLst>
          </a:custGeom>
          <a:noFill/>
          <a:ln w="3175">
            <a:solidFill>
              <a:srgbClr val="808080"/>
            </a:solidFill>
            <a:round/>
            <a:headEnd/>
            <a:tailEnd/>
          </a:ln>
        </p:spPr>
        <p:txBody>
          <a:bodyPr lIns="0" tIns="0" rIns="0" bIns="0"/>
          <a:lstStyle/>
          <a:p>
            <a:pPr eaLnBrk="0" hangingPunct="0"/>
            <a:endParaRPr lang="en-US"/>
          </a:p>
        </p:txBody>
      </p:sp>
      <p:sp>
        <p:nvSpPr>
          <p:cNvPr id="5127" name="object 9"/>
          <p:cNvSpPr>
            <a:spLocks/>
          </p:cNvSpPr>
          <p:nvPr/>
        </p:nvSpPr>
        <p:spPr bwMode="auto">
          <a:xfrm>
            <a:off x="10690225" y="534988"/>
            <a:ext cx="0" cy="11112"/>
          </a:xfrm>
          <a:custGeom>
            <a:avLst/>
            <a:gdLst>
              <a:gd name="T0" fmla="*/ 0 h 10795"/>
              <a:gd name="T1" fmla="*/ 2339715 h 10795"/>
              <a:gd name="T2" fmla="*/ 0 60000 65536"/>
              <a:gd name="T3" fmla="*/ 0 60000 65536"/>
              <a:gd name="T4" fmla="*/ 0 h 10795"/>
              <a:gd name="T5" fmla="*/ 10795 h 10795"/>
            </a:gdLst>
            <a:ahLst/>
            <a:cxnLst>
              <a:cxn ang="T2">
                <a:pos x="0" y="T0"/>
              </a:cxn>
              <a:cxn ang="T3">
                <a:pos x="0" y="T1"/>
              </a:cxn>
            </a:cxnLst>
            <a:rect l="0" t="T4" r="0" b="T5"/>
            <a:pathLst>
              <a:path h="10795">
                <a:moveTo>
                  <a:pt x="0" y="0"/>
                </a:moveTo>
                <a:lnTo>
                  <a:pt x="0" y="10439"/>
                </a:lnTo>
              </a:path>
            </a:pathLst>
          </a:custGeom>
          <a:noFill/>
          <a:ln w="3175">
            <a:solidFill>
              <a:srgbClr val="808080"/>
            </a:solidFill>
            <a:round/>
            <a:headEnd/>
            <a:tailEnd/>
          </a:ln>
        </p:spPr>
        <p:txBody>
          <a:bodyPr lIns="0" tIns="0" rIns="0" bIns="0"/>
          <a:lstStyle/>
          <a:p>
            <a:pPr eaLnBrk="0" hangingPunct="0"/>
            <a:endParaRPr lang="en-US"/>
          </a:p>
        </p:txBody>
      </p:sp>
      <p:sp>
        <p:nvSpPr>
          <p:cNvPr id="5128" name="object 10"/>
          <p:cNvSpPr>
            <a:spLocks/>
          </p:cNvSpPr>
          <p:nvPr/>
        </p:nvSpPr>
        <p:spPr bwMode="auto">
          <a:xfrm>
            <a:off x="2586038" y="93663"/>
            <a:ext cx="1520825" cy="334962"/>
          </a:xfrm>
          <a:custGeom>
            <a:avLst/>
            <a:gdLst>
              <a:gd name="T0" fmla="*/ 1520532 w 1520825"/>
              <a:gd name="T1" fmla="*/ 398844 h 334645"/>
              <a:gd name="T2" fmla="*/ 0 w 1520825"/>
              <a:gd name="T3" fmla="*/ 398844 h 334645"/>
              <a:gd name="T4" fmla="*/ 0 w 1520825"/>
              <a:gd name="T5" fmla="*/ 0 h 334645"/>
              <a:gd name="T6" fmla="*/ 1520532 w 1520825"/>
              <a:gd name="T7" fmla="*/ 0 h 334645"/>
              <a:gd name="T8" fmla="*/ 1520532 w 1520825"/>
              <a:gd name="T9" fmla="*/ 398844 h 334645"/>
              <a:gd name="T10" fmla="*/ 0 60000 65536"/>
              <a:gd name="T11" fmla="*/ 0 60000 65536"/>
              <a:gd name="T12" fmla="*/ 0 60000 65536"/>
              <a:gd name="T13" fmla="*/ 0 60000 65536"/>
              <a:gd name="T14" fmla="*/ 0 60000 65536"/>
              <a:gd name="T15" fmla="*/ 0 w 1520825"/>
              <a:gd name="T16" fmla="*/ 0 h 334645"/>
              <a:gd name="T17" fmla="*/ 1520825 w 1520825"/>
              <a:gd name="T18" fmla="*/ 334645 h 334645"/>
            </a:gdLst>
            <a:ahLst/>
            <a:cxnLst>
              <a:cxn ang="T10">
                <a:pos x="T0" y="T1"/>
              </a:cxn>
              <a:cxn ang="T11">
                <a:pos x="T2" y="T3"/>
              </a:cxn>
              <a:cxn ang="T12">
                <a:pos x="T4" y="T5"/>
              </a:cxn>
              <a:cxn ang="T13">
                <a:pos x="T6" y="T7"/>
              </a:cxn>
              <a:cxn ang="T14">
                <a:pos x="T8" y="T9"/>
              </a:cxn>
            </a:cxnLst>
            <a:rect l="T15" t="T16" r="T17" b="T18"/>
            <a:pathLst>
              <a:path w="1520825" h="334645">
                <a:moveTo>
                  <a:pt x="1520532" y="334124"/>
                </a:moveTo>
                <a:lnTo>
                  <a:pt x="0" y="334124"/>
                </a:lnTo>
                <a:lnTo>
                  <a:pt x="0" y="0"/>
                </a:lnTo>
                <a:lnTo>
                  <a:pt x="1520532" y="0"/>
                </a:lnTo>
                <a:lnTo>
                  <a:pt x="1520532" y="334124"/>
                </a:lnTo>
                <a:close/>
              </a:path>
            </a:pathLst>
          </a:custGeom>
          <a:solidFill>
            <a:srgbClr val="EE7D23"/>
          </a:solidFill>
          <a:ln w="9525">
            <a:noFill/>
            <a:round/>
            <a:headEnd/>
            <a:tailEnd/>
          </a:ln>
        </p:spPr>
        <p:txBody>
          <a:bodyPr lIns="0" tIns="0" rIns="0" bIns="0"/>
          <a:lstStyle/>
          <a:p>
            <a:pPr eaLnBrk="0" hangingPunct="0"/>
            <a:endParaRPr lang="en-US"/>
          </a:p>
        </p:txBody>
      </p:sp>
      <p:sp>
        <p:nvSpPr>
          <p:cNvPr id="5129" name="object 11"/>
          <p:cNvSpPr>
            <a:spLocks/>
          </p:cNvSpPr>
          <p:nvPr/>
        </p:nvSpPr>
        <p:spPr bwMode="auto">
          <a:xfrm>
            <a:off x="4102100" y="93663"/>
            <a:ext cx="379413" cy="334962"/>
          </a:xfrm>
          <a:custGeom>
            <a:avLst/>
            <a:gdLst>
              <a:gd name="T0" fmla="*/ 605611 w 378460"/>
              <a:gd name="T1" fmla="*/ 398844 h 334645"/>
              <a:gd name="T2" fmla="*/ 0 w 378460"/>
              <a:gd name="T3" fmla="*/ 398844 h 334645"/>
              <a:gd name="T4" fmla="*/ 0 w 378460"/>
              <a:gd name="T5" fmla="*/ 0 h 334645"/>
              <a:gd name="T6" fmla="*/ 605611 w 378460"/>
              <a:gd name="T7" fmla="*/ 0 h 334645"/>
              <a:gd name="T8" fmla="*/ 605611 w 378460"/>
              <a:gd name="T9" fmla="*/ 398844 h 334645"/>
              <a:gd name="T10" fmla="*/ 0 60000 65536"/>
              <a:gd name="T11" fmla="*/ 0 60000 65536"/>
              <a:gd name="T12" fmla="*/ 0 60000 65536"/>
              <a:gd name="T13" fmla="*/ 0 60000 65536"/>
              <a:gd name="T14" fmla="*/ 0 60000 65536"/>
              <a:gd name="T15" fmla="*/ 0 w 378460"/>
              <a:gd name="T16" fmla="*/ 0 h 334645"/>
              <a:gd name="T17" fmla="*/ 378460 w 378460"/>
              <a:gd name="T18" fmla="*/ 334645 h 334645"/>
            </a:gdLst>
            <a:ahLst/>
            <a:cxnLst>
              <a:cxn ang="T10">
                <a:pos x="T0" y="T1"/>
              </a:cxn>
              <a:cxn ang="T11">
                <a:pos x="T2" y="T3"/>
              </a:cxn>
              <a:cxn ang="T12">
                <a:pos x="T4" y="T5"/>
              </a:cxn>
              <a:cxn ang="T13">
                <a:pos x="T6" y="T7"/>
              </a:cxn>
              <a:cxn ang="T14">
                <a:pos x="T8" y="T9"/>
              </a:cxn>
            </a:cxnLst>
            <a:rect l="T15" t="T16" r="T17" b="T18"/>
            <a:pathLst>
              <a:path w="378460" h="334645">
                <a:moveTo>
                  <a:pt x="378396" y="334124"/>
                </a:moveTo>
                <a:lnTo>
                  <a:pt x="0" y="334124"/>
                </a:lnTo>
                <a:lnTo>
                  <a:pt x="0" y="0"/>
                </a:lnTo>
                <a:lnTo>
                  <a:pt x="378396" y="0"/>
                </a:lnTo>
                <a:lnTo>
                  <a:pt x="378396" y="334124"/>
                </a:lnTo>
                <a:close/>
              </a:path>
            </a:pathLst>
          </a:custGeom>
          <a:solidFill>
            <a:srgbClr val="FFFFFF"/>
          </a:solidFill>
          <a:ln w="9525">
            <a:noFill/>
            <a:round/>
            <a:headEnd/>
            <a:tailEnd/>
          </a:ln>
        </p:spPr>
        <p:txBody>
          <a:bodyPr lIns="0" tIns="0" rIns="0" bIns="0"/>
          <a:lstStyle/>
          <a:p>
            <a:pPr eaLnBrk="0" hangingPunct="0"/>
            <a:endParaRPr lang="en-US"/>
          </a:p>
        </p:txBody>
      </p:sp>
      <p:sp>
        <p:nvSpPr>
          <p:cNvPr id="5130" name="object 12">
            <a:hlinkClick r:id="rId3"/>
          </p:cNvPr>
          <p:cNvSpPr>
            <a:spLocks/>
          </p:cNvSpPr>
          <p:nvPr/>
        </p:nvSpPr>
        <p:spPr bwMode="auto">
          <a:xfrm>
            <a:off x="98425" y="98425"/>
            <a:ext cx="1409700" cy="323850"/>
          </a:xfrm>
          <a:custGeom>
            <a:avLst/>
            <a:gdLst>
              <a:gd name="T0" fmla="*/ 0 w 1409700"/>
              <a:gd name="T1" fmla="*/ 323684 h 323850"/>
              <a:gd name="T2" fmla="*/ 1409585 w 1409700"/>
              <a:gd name="T3" fmla="*/ 323684 h 323850"/>
              <a:gd name="T4" fmla="*/ 1409585 w 1409700"/>
              <a:gd name="T5" fmla="*/ 0 h 323850"/>
              <a:gd name="T6" fmla="*/ 0 w 1409700"/>
              <a:gd name="T7" fmla="*/ 0 h 323850"/>
              <a:gd name="T8" fmla="*/ 0 w 1409700"/>
              <a:gd name="T9" fmla="*/ 323684 h 323850"/>
              <a:gd name="T10" fmla="*/ 0 60000 65536"/>
              <a:gd name="T11" fmla="*/ 0 60000 65536"/>
              <a:gd name="T12" fmla="*/ 0 60000 65536"/>
              <a:gd name="T13" fmla="*/ 0 60000 65536"/>
              <a:gd name="T14" fmla="*/ 0 60000 65536"/>
              <a:gd name="T15" fmla="*/ 0 w 1409700"/>
              <a:gd name="T16" fmla="*/ 0 h 323850"/>
              <a:gd name="T17" fmla="*/ 1409700 w 1409700"/>
              <a:gd name="T18" fmla="*/ 323850 h 323850"/>
            </a:gdLst>
            <a:ahLst/>
            <a:cxnLst>
              <a:cxn ang="T10">
                <a:pos x="T0" y="T1"/>
              </a:cxn>
              <a:cxn ang="T11">
                <a:pos x="T2" y="T3"/>
              </a:cxn>
              <a:cxn ang="T12">
                <a:pos x="T4" y="T5"/>
              </a:cxn>
              <a:cxn ang="T13">
                <a:pos x="T6" y="T7"/>
              </a:cxn>
              <a:cxn ang="T14">
                <a:pos x="T8" y="T9"/>
              </a:cxn>
            </a:cxnLst>
            <a:rect l="T15" t="T16" r="T17" b="T18"/>
            <a:pathLst>
              <a:path w="1409700" h="323850">
                <a:moveTo>
                  <a:pt x="0" y="323684"/>
                </a:moveTo>
                <a:lnTo>
                  <a:pt x="1409585" y="323684"/>
                </a:lnTo>
                <a:lnTo>
                  <a:pt x="1409585" y="0"/>
                </a:lnTo>
                <a:lnTo>
                  <a:pt x="0" y="0"/>
                </a:lnTo>
                <a:lnTo>
                  <a:pt x="0" y="323684"/>
                </a:lnTo>
                <a:close/>
              </a:path>
            </a:pathLst>
          </a:custGeom>
          <a:solidFill>
            <a:srgbClr val="EE7D23"/>
          </a:solidFill>
          <a:ln w="9525">
            <a:noFill/>
            <a:round/>
            <a:headEnd/>
            <a:tailEnd/>
          </a:ln>
        </p:spPr>
        <p:txBody>
          <a:bodyPr lIns="0" tIns="0" rIns="0" bIns="0"/>
          <a:lstStyle/>
          <a:p>
            <a:pPr eaLnBrk="0" hangingPunct="0"/>
            <a:endParaRPr lang="en-US"/>
          </a:p>
        </p:txBody>
      </p:sp>
      <p:sp>
        <p:nvSpPr>
          <p:cNvPr id="5131" name="object 14"/>
          <p:cNvSpPr>
            <a:spLocks/>
          </p:cNvSpPr>
          <p:nvPr/>
        </p:nvSpPr>
        <p:spPr bwMode="auto">
          <a:xfrm>
            <a:off x="1506538" y="98425"/>
            <a:ext cx="877887" cy="325438"/>
          </a:xfrm>
          <a:custGeom>
            <a:avLst/>
            <a:gdLst>
              <a:gd name="T0" fmla="*/ 0 w 878205"/>
              <a:gd name="T1" fmla="*/ 271239 h 325755"/>
              <a:gd name="T2" fmla="*/ 820153 w 878205"/>
              <a:gd name="T3" fmla="*/ 271239 h 325755"/>
              <a:gd name="T4" fmla="*/ 820153 w 878205"/>
              <a:gd name="T5" fmla="*/ 0 h 325755"/>
              <a:gd name="T6" fmla="*/ 0 w 878205"/>
              <a:gd name="T7" fmla="*/ 0 h 325755"/>
              <a:gd name="T8" fmla="*/ 0 w 878205"/>
              <a:gd name="T9" fmla="*/ 271239 h 325755"/>
              <a:gd name="T10" fmla="*/ 0 60000 65536"/>
              <a:gd name="T11" fmla="*/ 0 60000 65536"/>
              <a:gd name="T12" fmla="*/ 0 60000 65536"/>
              <a:gd name="T13" fmla="*/ 0 60000 65536"/>
              <a:gd name="T14" fmla="*/ 0 60000 65536"/>
              <a:gd name="T15" fmla="*/ 0 w 878205"/>
              <a:gd name="T16" fmla="*/ 0 h 325755"/>
              <a:gd name="T17" fmla="*/ 878205 w 878205"/>
              <a:gd name="T18" fmla="*/ 325755 h 325755"/>
            </a:gdLst>
            <a:ahLst/>
            <a:cxnLst>
              <a:cxn ang="T10">
                <a:pos x="T0" y="T1"/>
              </a:cxn>
              <a:cxn ang="T11">
                <a:pos x="T2" y="T3"/>
              </a:cxn>
              <a:cxn ang="T12">
                <a:pos x="T4" y="T5"/>
              </a:cxn>
              <a:cxn ang="T13">
                <a:pos x="T6" y="T7"/>
              </a:cxn>
              <a:cxn ang="T14">
                <a:pos x="T8" y="T9"/>
              </a:cxn>
            </a:cxnLst>
            <a:rect l="T15" t="T16" r="T17" b="T18"/>
            <a:pathLst>
              <a:path w="878205" h="325755">
                <a:moveTo>
                  <a:pt x="0" y="325399"/>
                </a:moveTo>
                <a:lnTo>
                  <a:pt x="877620" y="325399"/>
                </a:lnTo>
                <a:lnTo>
                  <a:pt x="877620" y="0"/>
                </a:lnTo>
                <a:lnTo>
                  <a:pt x="0" y="0"/>
                </a:lnTo>
                <a:lnTo>
                  <a:pt x="0" y="325399"/>
                </a:lnTo>
                <a:close/>
              </a:path>
            </a:pathLst>
          </a:custGeom>
          <a:solidFill>
            <a:srgbClr val="2F5C2F"/>
          </a:solidFill>
          <a:ln w="9525">
            <a:noFill/>
            <a:round/>
            <a:headEnd/>
            <a:tailEnd/>
          </a:ln>
        </p:spPr>
        <p:txBody>
          <a:bodyPr lIns="0" tIns="0" rIns="0" bIns="0"/>
          <a:lstStyle/>
          <a:p>
            <a:pPr eaLnBrk="0" hangingPunct="0"/>
            <a:endParaRPr lang="en-US"/>
          </a:p>
        </p:txBody>
      </p:sp>
      <p:sp>
        <p:nvSpPr>
          <p:cNvPr id="5132" name="object 15"/>
          <p:cNvSpPr>
            <a:spLocks/>
          </p:cNvSpPr>
          <p:nvPr/>
        </p:nvSpPr>
        <p:spPr bwMode="auto">
          <a:xfrm>
            <a:off x="1530350" y="173038"/>
            <a:ext cx="122238" cy="146050"/>
          </a:xfrm>
          <a:custGeom>
            <a:avLst/>
            <a:gdLst>
              <a:gd name="T0" fmla="*/ 38666 w 122555"/>
              <a:gd name="T1" fmla="*/ 0 h 147320"/>
              <a:gd name="T2" fmla="*/ 23355 w 122555"/>
              <a:gd name="T3" fmla="*/ 1071 h 147320"/>
              <a:gd name="T4" fmla="*/ 11093 w 122555"/>
              <a:gd name="T5" fmla="*/ 4070 h 147320"/>
              <a:gd name="T6" fmla="*/ 2952 w 122555"/>
              <a:gd name="T7" fmla="*/ 8678 h 147320"/>
              <a:gd name="T8" fmla="*/ 0 w 122555"/>
              <a:gd name="T9" fmla="*/ 14555 h 147320"/>
              <a:gd name="T10" fmla="*/ 2867 w 122555"/>
              <a:gd name="T11" fmla="*/ 20543 h 147320"/>
              <a:gd name="T12" fmla="*/ 11053 w 122555"/>
              <a:gd name="T13" fmla="*/ 25122 h 147320"/>
              <a:gd name="T14" fmla="*/ 23915 w 122555"/>
              <a:gd name="T15" fmla="*/ 28042 h 147320"/>
              <a:gd name="T16" fmla="*/ 40820 w 122555"/>
              <a:gd name="T17" fmla="*/ 29073 h 147320"/>
              <a:gd name="T18" fmla="*/ 49570 w 122555"/>
              <a:gd name="T19" fmla="*/ 28765 h 147320"/>
              <a:gd name="T20" fmla="*/ 58079 w 122555"/>
              <a:gd name="T21" fmla="*/ 27887 h 147320"/>
              <a:gd name="T22" fmla="*/ 65721 w 122555"/>
              <a:gd name="T23" fmla="*/ 26461 h 147320"/>
              <a:gd name="T24" fmla="*/ 71881 w 122555"/>
              <a:gd name="T25" fmla="*/ 24543 h 147320"/>
              <a:gd name="T26" fmla="*/ 62996 w 122555"/>
              <a:gd name="T27" fmla="*/ 22158 h 147320"/>
              <a:gd name="T28" fmla="*/ 40820 w 122555"/>
              <a:gd name="T29" fmla="*/ 22158 h 147320"/>
              <a:gd name="T30" fmla="*/ 34661 w 122555"/>
              <a:gd name="T31" fmla="*/ 21871 h 147320"/>
              <a:gd name="T32" fmla="*/ 29111 w 122555"/>
              <a:gd name="T33" fmla="*/ 20963 h 147320"/>
              <a:gd name="T34" fmla="*/ 24952 w 122555"/>
              <a:gd name="T35" fmla="*/ 19327 h 147320"/>
              <a:gd name="T36" fmla="*/ 22973 w 122555"/>
              <a:gd name="T37" fmla="*/ 16896 h 147320"/>
              <a:gd name="T38" fmla="*/ 74857 w 122555"/>
              <a:gd name="T39" fmla="*/ 16896 h 147320"/>
              <a:gd name="T40" fmla="*/ 75024 w 122555"/>
              <a:gd name="T41" fmla="*/ 16364 h 147320"/>
              <a:gd name="T42" fmla="*/ 75185 w 122555"/>
              <a:gd name="T43" fmla="*/ 15619 h 147320"/>
              <a:gd name="T44" fmla="*/ 75185 w 122555"/>
              <a:gd name="T45" fmla="*/ 14555 h 147320"/>
              <a:gd name="T46" fmla="*/ 73804 w 122555"/>
              <a:gd name="T47" fmla="*/ 11362 h 147320"/>
              <a:gd name="T48" fmla="*/ 23308 w 122555"/>
              <a:gd name="T49" fmla="*/ 11362 h 147320"/>
              <a:gd name="T50" fmla="*/ 24715 w 122555"/>
              <a:gd name="T51" fmla="*/ 9399 h 147320"/>
              <a:gd name="T52" fmla="*/ 27621 w 122555"/>
              <a:gd name="T53" fmla="*/ 7818 h 147320"/>
              <a:gd name="T54" fmla="*/ 31921 w 122555"/>
              <a:gd name="T55" fmla="*/ 6757 h 147320"/>
              <a:gd name="T56" fmla="*/ 37512 w 122555"/>
              <a:gd name="T57" fmla="*/ 6377 h 147320"/>
              <a:gd name="T58" fmla="*/ 68821 w 122555"/>
              <a:gd name="T59" fmla="*/ 6377 h 147320"/>
              <a:gd name="T60" fmla="*/ 65606 w 122555"/>
              <a:gd name="T61" fmla="*/ 4287 h 147320"/>
              <a:gd name="T62" fmla="*/ 54135 w 122555"/>
              <a:gd name="T63" fmla="*/ 1155 h 147320"/>
              <a:gd name="T64" fmla="*/ 38666 w 122555"/>
              <a:gd name="T65" fmla="*/ 0 h 147320"/>
              <a:gd name="T66" fmla="*/ 55685 w 122555"/>
              <a:gd name="T67" fmla="*/ 20189 h 147320"/>
              <a:gd name="T68" fmla="*/ 52856 w 122555"/>
              <a:gd name="T69" fmla="*/ 21012 h 147320"/>
              <a:gd name="T70" fmla="*/ 49370 w 122555"/>
              <a:gd name="T71" fmla="*/ 21626 h 147320"/>
              <a:gd name="T72" fmla="*/ 45329 w 122555"/>
              <a:gd name="T73" fmla="*/ 22020 h 147320"/>
              <a:gd name="T74" fmla="*/ 40820 w 122555"/>
              <a:gd name="T75" fmla="*/ 22158 h 147320"/>
              <a:gd name="T76" fmla="*/ 62996 w 122555"/>
              <a:gd name="T77" fmla="*/ 22158 h 147320"/>
              <a:gd name="T78" fmla="*/ 55685 w 122555"/>
              <a:gd name="T79" fmla="*/ 20189 h 147320"/>
              <a:gd name="T80" fmla="*/ 68821 w 122555"/>
              <a:gd name="T81" fmla="*/ 6377 h 147320"/>
              <a:gd name="T82" fmla="*/ 37512 w 122555"/>
              <a:gd name="T83" fmla="*/ 6377 h 147320"/>
              <a:gd name="T84" fmla="*/ 44168 w 122555"/>
              <a:gd name="T85" fmla="*/ 6806 h 147320"/>
              <a:gd name="T86" fmla="*/ 48871 w 122555"/>
              <a:gd name="T87" fmla="*/ 7936 h 147320"/>
              <a:gd name="T88" fmla="*/ 51782 w 122555"/>
              <a:gd name="T89" fmla="*/ 9538 h 147320"/>
              <a:gd name="T90" fmla="*/ 53051 w 122555"/>
              <a:gd name="T91" fmla="*/ 11362 h 147320"/>
              <a:gd name="T92" fmla="*/ 73804 w 122555"/>
              <a:gd name="T93" fmla="*/ 11362 h 147320"/>
              <a:gd name="T94" fmla="*/ 72735 w 122555"/>
              <a:gd name="T95" fmla="*/ 8915 h 147320"/>
              <a:gd name="T96" fmla="*/ 68821 w 122555"/>
              <a:gd name="T97" fmla="*/ 6377 h 1473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555"/>
              <a:gd name="T148" fmla="*/ 0 h 147320"/>
              <a:gd name="T149" fmla="*/ 122555 w 122555"/>
              <a:gd name="T150" fmla="*/ 147320 h 1473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555" h="147320">
                <a:moveTo>
                  <a:pt x="62763" y="0"/>
                </a:moveTo>
                <a:lnTo>
                  <a:pt x="37906" y="5409"/>
                </a:lnTo>
                <a:lnTo>
                  <a:pt x="18003" y="20548"/>
                </a:lnTo>
                <a:lnTo>
                  <a:pt x="4790" y="43784"/>
                </a:lnTo>
                <a:lnTo>
                  <a:pt x="0" y="73482"/>
                </a:lnTo>
                <a:lnTo>
                  <a:pt x="4657" y="103716"/>
                </a:lnTo>
                <a:lnTo>
                  <a:pt x="17940" y="126819"/>
                </a:lnTo>
                <a:lnTo>
                  <a:pt x="38817" y="141572"/>
                </a:lnTo>
                <a:lnTo>
                  <a:pt x="66255" y="146761"/>
                </a:lnTo>
                <a:lnTo>
                  <a:pt x="80461" y="145227"/>
                </a:lnTo>
                <a:lnTo>
                  <a:pt x="94268" y="140766"/>
                </a:lnTo>
                <a:lnTo>
                  <a:pt x="106671" y="133591"/>
                </a:lnTo>
                <a:lnTo>
                  <a:pt x="116662" y="123913"/>
                </a:lnTo>
                <a:lnTo>
                  <a:pt x="102241" y="111848"/>
                </a:lnTo>
                <a:lnTo>
                  <a:pt x="66255" y="111848"/>
                </a:lnTo>
                <a:lnTo>
                  <a:pt x="56260" y="110414"/>
                </a:lnTo>
                <a:lnTo>
                  <a:pt x="47247" y="105810"/>
                </a:lnTo>
                <a:lnTo>
                  <a:pt x="40495" y="97586"/>
                </a:lnTo>
                <a:lnTo>
                  <a:pt x="37287" y="85293"/>
                </a:lnTo>
                <a:lnTo>
                  <a:pt x="121500" y="85293"/>
                </a:lnTo>
                <a:lnTo>
                  <a:pt x="121767" y="82613"/>
                </a:lnTo>
                <a:lnTo>
                  <a:pt x="122034" y="78854"/>
                </a:lnTo>
                <a:lnTo>
                  <a:pt x="122034" y="73482"/>
                </a:lnTo>
                <a:lnTo>
                  <a:pt x="119783" y="57391"/>
                </a:lnTo>
                <a:lnTo>
                  <a:pt x="37833" y="57391"/>
                </a:lnTo>
                <a:lnTo>
                  <a:pt x="40111" y="47456"/>
                </a:lnTo>
                <a:lnTo>
                  <a:pt x="44829" y="39457"/>
                </a:lnTo>
                <a:lnTo>
                  <a:pt x="51811" y="34122"/>
                </a:lnTo>
                <a:lnTo>
                  <a:pt x="60883" y="32181"/>
                </a:lnTo>
                <a:lnTo>
                  <a:pt x="111694" y="32181"/>
                </a:lnTo>
                <a:lnTo>
                  <a:pt x="106481" y="21653"/>
                </a:lnTo>
                <a:lnTo>
                  <a:pt x="87867" y="5823"/>
                </a:lnTo>
                <a:lnTo>
                  <a:pt x="62763" y="0"/>
                </a:lnTo>
                <a:close/>
              </a:path>
              <a:path w="122555" h="147320">
                <a:moveTo>
                  <a:pt x="90385" y="101930"/>
                </a:moveTo>
                <a:lnTo>
                  <a:pt x="85781" y="106078"/>
                </a:lnTo>
                <a:lnTo>
                  <a:pt x="80125" y="109199"/>
                </a:lnTo>
                <a:lnTo>
                  <a:pt x="73567" y="111165"/>
                </a:lnTo>
                <a:lnTo>
                  <a:pt x="66255" y="111848"/>
                </a:lnTo>
                <a:lnTo>
                  <a:pt x="102241" y="111848"/>
                </a:lnTo>
                <a:lnTo>
                  <a:pt x="90385" y="101930"/>
                </a:lnTo>
                <a:close/>
              </a:path>
              <a:path w="122555" h="147320">
                <a:moveTo>
                  <a:pt x="111694" y="32181"/>
                </a:moveTo>
                <a:lnTo>
                  <a:pt x="60883" y="32181"/>
                </a:lnTo>
                <a:lnTo>
                  <a:pt x="71684" y="34347"/>
                </a:lnTo>
                <a:lnTo>
                  <a:pt x="79319" y="40057"/>
                </a:lnTo>
                <a:lnTo>
                  <a:pt x="84042" y="48132"/>
                </a:lnTo>
                <a:lnTo>
                  <a:pt x="86105" y="57391"/>
                </a:lnTo>
                <a:lnTo>
                  <a:pt x="119783" y="57391"/>
                </a:lnTo>
                <a:lnTo>
                  <a:pt x="118054" y="45027"/>
                </a:lnTo>
                <a:lnTo>
                  <a:pt x="111694" y="32181"/>
                </a:lnTo>
                <a:close/>
              </a:path>
            </a:pathLst>
          </a:custGeom>
          <a:solidFill>
            <a:srgbClr val="FFFFFF"/>
          </a:solidFill>
          <a:ln w="9525">
            <a:noFill/>
            <a:round/>
            <a:headEnd/>
            <a:tailEnd/>
          </a:ln>
        </p:spPr>
        <p:txBody>
          <a:bodyPr lIns="0" tIns="0" rIns="0" bIns="0"/>
          <a:lstStyle/>
          <a:p>
            <a:pPr eaLnBrk="0" hangingPunct="0"/>
            <a:endParaRPr lang="en-US"/>
          </a:p>
        </p:txBody>
      </p:sp>
      <p:sp>
        <p:nvSpPr>
          <p:cNvPr id="5133" name="object 16"/>
          <p:cNvSpPr>
            <a:spLocks/>
          </p:cNvSpPr>
          <p:nvPr/>
        </p:nvSpPr>
        <p:spPr bwMode="auto">
          <a:xfrm>
            <a:off x="1800225" y="173038"/>
            <a:ext cx="122238" cy="146050"/>
          </a:xfrm>
          <a:custGeom>
            <a:avLst/>
            <a:gdLst>
              <a:gd name="T0" fmla="*/ 38660 w 122555"/>
              <a:gd name="T1" fmla="*/ 0 h 147320"/>
              <a:gd name="T2" fmla="*/ 23348 w 122555"/>
              <a:gd name="T3" fmla="*/ 1071 h 147320"/>
              <a:gd name="T4" fmla="*/ 11088 w 122555"/>
              <a:gd name="T5" fmla="*/ 4070 h 147320"/>
              <a:gd name="T6" fmla="*/ 2950 w 122555"/>
              <a:gd name="T7" fmla="*/ 8678 h 147320"/>
              <a:gd name="T8" fmla="*/ 0 w 122555"/>
              <a:gd name="T9" fmla="*/ 14555 h 147320"/>
              <a:gd name="T10" fmla="*/ 2865 w 122555"/>
              <a:gd name="T11" fmla="*/ 20543 h 147320"/>
              <a:gd name="T12" fmla="*/ 11045 w 122555"/>
              <a:gd name="T13" fmla="*/ 25122 h 147320"/>
              <a:gd name="T14" fmla="*/ 23904 w 122555"/>
              <a:gd name="T15" fmla="*/ 28042 h 147320"/>
              <a:gd name="T16" fmla="*/ 40803 w 122555"/>
              <a:gd name="T17" fmla="*/ 29073 h 147320"/>
              <a:gd name="T18" fmla="*/ 49561 w 122555"/>
              <a:gd name="T19" fmla="*/ 28765 h 147320"/>
              <a:gd name="T20" fmla="*/ 58073 w 122555"/>
              <a:gd name="T21" fmla="*/ 27887 h 147320"/>
              <a:gd name="T22" fmla="*/ 65718 w 122555"/>
              <a:gd name="T23" fmla="*/ 26461 h 147320"/>
              <a:gd name="T24" fmla="*/ 71881 w 122555"/>
              <a:gd name="T25" fmla="*/ 24543 h 147320"/>
              <a:gd name="T26" fmla="*/ 62992 w 122555"/>
              <a:gd name="T27" fmla="*/ 22158 h 147320"/>
              <a:gd name="T28" fmla="*/ 40803 w 122555"/>
              <a:gd name="T29" fmla="*/ 22158 h 147320"/>
              <a:gd name="T30" fmla="*/ 34655 w 122555"/>
              <a:gd name="T31" fmla="*/ 21871 h 147320"/>
              <a:gd name="T32" fmla="*/ 29101 w 122555"/>
              <a:gd name="T33" fmla="*/ 20963 h 147320"/>
              <a:gd name="T34" fmla="*/ 24946 w 122555"/>
              <a:gd name="T35" fmla="*/ 19327 h 147320"/>
              <a:gd name="T36" fmla="*/ 22973 w 122555"/>
              <a:gd name="T37" fmla="*/ 16896 h 147320"/>
              <a:gd name="T38" fmla="*/ 74844 w 122555"/>
              <a:gd name="T39" fmla="*/ 16896 h 147320"/>
              <a:gd name="T40" fmla="*/ 75024 w 122555"/>
              <a:gd name="T41" fmla="*/ 16364 h 147320"/>
              <a:gd name="T42" fmla="*/ 75185 w 122555"/>
              <a:gd name="T43" fmla="*/ 15619 h 147320"/>
              <a:gd name="T44" fmla="*/ 75185 w 122555"/>
              <a:gd name="T45" fmla="*/ 14555 h 147320"/>
              <a:gd name="T46" fmla="*/ 73804 w 122555"/>
              <a:gd name="T47" fmla="*/ 11362 h 147320"/>
              <a:gd name="T48" fmla="*/ 23295 w 122555"/>
              <a:gd name="T49" fmla="*/ 11362 h 147320"/>
              <a:gd name="T50" fmla="*/ 24707 w 122555"/>
              <a:gd name="T51" fmla="*/ 9399 h 147320"/>
              <a:gd name="T52" fmla="*/ 27618 w 122555"/>
              <a:gd name="T53" fmla="*/ 7818 h 147320"/>
              <a:gd name="T54" fmla="*/ 31921 w 122555"/>
              <a:gd name="T55" fmla="*/ 6757 h 147320"/>
              <a:gd name="T56" fmla="*/ 37512 w 122555"/>
              <a:gd name="T57" fmla="*/ 6377 h 147320"/>
              <a:gd name="T58" fmla="*/ 68817 w 122555"/>
              <a:gd name="T59" fmla="*/ 6377 h 147320"/>
              <a:gd name="T60" fmla="*/ 65598 w 122555"/>
              <a:gd name="T61" fmla="*/ 4287 h 147320"/>
              <a:gd name="T62" fmla="*/ 54124 w 122555"/>
              <a:gd name="T63" fmla="*/ 1155 h 147320"/>
              <a:gd name="T64" fmla="*/ 38660 w 122555"/>
              <a:gd name="T65" fmla="*/ 0 h 147320"/>
              <a:gd name="T66" fmla="*/ 55679 w 122555"/>
              <a:gd name="T67" fmla="*/ 20189 h 147320"/>
              <a:gd name="T68" fmla="*/ 52851 w 122555"/>
              <a:gd name="T69" fmla="*/ 21012 h 147320"/>
              <a:gd name="T70" fmla="*/ 49368 w 122555"/>
              <a:gd name="T71" fmla="*/ 21626 h 147320"/>
              <a:gd name="T72" fmla="*/ 45322 w 122555"/>
              <a:gd name="T73" fmla="*/ 22020 h 147320"/>
              <a:gd name="T74" fmla="*/ 40803 w 122555"/>
              <a:gd name="T75" fmla="*/ 22158 h 147320"/>
              <a:gd name="T76" fmla="*/ 62992 w 122555"/>
              <a:gd name="T77" fmla="*/ 22158 h 147320"/>
              <a:gd name="T78" fmla="*/ 55679 w 122555"/>
              <a:gd name="T79" fmla="*/ 20189 h 147320"/>
              <a:gd name="T80" fmla="*/ 68817 w 122555"/>
              <a:gd name="T81" fmla="*/ 6377 h 147320"/>
              <a:gd name="T82" fmla="*/ 37512 w 122555"/>
              <a:gd name="T83" fmla="*/ 6377 h 147320"/>
              <a:gd name="T84" fmla="*/ 44168 w 122555"/>
              <a:gd name="T85" fmla="*/ 6806 h 147320"/>
              <a:gd name="T86" fmla="*/ 48869 w 122555"/>
              <a:gd name="T87" fmla="*/ 7936 h 147320"/>
              <a:gd name="T88" fmla="*/ 51778 w 122555"/>
              <a:gd name="T89" fmla="*/ 9538 h 147320"/>
              <a:gd name="T90" fmla="*/ 53042 w 122555"/>
              <a:gd name="T91" fmla="*/ 11362 h 147320"/>
              <a:gd name="T92" fmla="*/ 73804 w 122555"/>
              <a:gd name="T93" fmla="*/ 11362 h 147320"/>
              <a:gd name="T94" fmla="*/ 72733 w 122555"/>
              <a:gd name="T95" fmla="*/ 8915 h 147320"/>
              <a:gd name="T96" fmla="*/ 68817 w 122555"/>
              <a:gd name="T97" fmla="*/ 6377 h 1473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555"/>
              <a:gd name="T148" fmla="*/ 0 h 147320"/>
              <a:gd name="T149" fmla="*/ 122555 w 122555"/>
              <a:gd name="T150" fmla="*/ 147320 h 1473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555" h="147320">
                <a:moveTo>
                  <a:pt x="62750" y="0"/>
                </a:moveTo>
                <a:lnTo>
                  <a:pt x="37895" y="5409"/>
                </a:lnTo>
                <a:lnTo>
                  <a:pt x="17997" y="20548"/>
                </a:lnTo>
                <a:lnTo>
                  <a:pt x="4788" y="43784"/>
                </a:lnTo>
                <a:lnTo>
                  <a:pt x="0" y="73482"/>
                </a:lnTo>
                <a:lnTo>
                  <a:pt x="4653" y="103716"/>
                </a:lnTo>
                <a:lnTo>
                  <a:pt x="17927" y="126819"/>
                </a:lnTo>
                <a:lnTo>
                  <a:pt x="38795" y="141572"/>
                </a:lnTo>
                <a:lnTo>
                  <a:pt x="66230" y="146761"/>
                </a:lnTo>
                <a:lnTo>
                  <a:pt x="80448" y="145227"/>
                </a:lnTo>
                <a:lnTo>
                  <a:pt x="94260" y="140766"/>
                </a:lnTo>
                <a:lnTo>
                  <a:pt x="106665" y="133591"/>
                </a:lnTo>
                <a:lnTo>
                  <a:pt x="116662" y="123913"/>
                </a:lnTo>
                <a:lnTo>
                  <a:pt x="102234" y="111848"/>
                </a:lnTo>
                <a:lnTo>
                  <a:pt x="66230" y="111848"/>
                </a:lnTo>
                <a:lnTo>
                  <a:pt x="56243" y="110414"/>
                </a:lnTo>
                <a:lnTo>
                  <a:pt x="47234" y="105810"/>
                </a:lnTo>
                <a:lnTo>
                  <a:pt x="40487" y="97586"/>
                </a:lnTo>
                <a:lnTo>
                  <a:pt x="37287" y="85293"/>
                </a:lnTo>
                <a:lnTo>
                  <a:pt x="121475" y="85293"/>
                </a:lnTo>
                <a:lnTo>
                  <a:pt x="121767" y="82613"/>
                </a:lnTo>
                <a:lnTo>
                  <a:pt x="122034" y="78854"/>
                </a:lnTo>
                <a:lnTo>
                  <a:pt x="122034" y="73482"/>
                </a:lnTo>
                <a:lnTo>
                  <a:pt x="119781" y="57391"/>
                </a:lnTo>
                <a:lnTo>
                  <a:pt x="37807" y="57391"/>
                </a:lnTo>
                <a:lnTo>
                  <a:pt x="40100" y="47456"/>
                </a:lnTo>
                <a:lnTo>
                  <a:pt x="44826" y="39457"/>
                </a:lnTo>
                <a:lnTo>
                  <a:pt x="51811" y="34122"/>
                </a:lnTo>
                <a:lnTo>
                  <a:pt x="60883" y="32181"/>
                </a:lnTo>
                <a:lnTo>
                  <a:pt x="111686" y="32181"/>
                </a:lnTo>
                <a:lnTo>
                  <a:pt x="106470" y="21653"/>
                </a:lnTo>
                <a:lnTo>
                  <a:pt x="87851" y="5823"/>
                </a:lnTo>
                <a:lnTo>
                  <a:pt x="62750" y="0"/>
                </a:lnTo>
                <a:close/>
              </a:path>
              <a:path w="122555" h="147320">
                <a:moveTo>
                  <a:pt x="90373" y="101930"/>
                </a:moveTo>
                <a:lnTo>
                  <a:pt x="85775" y="106078"/>
                </a:lnTo>
                <a:lnTo>
                  <a:pt x="80121" y="109199"/>
                </a:lnTo>
                <a:lnTo>
                  <a:pt x="73556" y="111165"/>
                </a:lnTo>
                <a:lnTo>
                  <a:pt x="66230" y="111848"/>
                </a:lnTo>
                <a:lnTo>
                  <a:pt x="102234" y="111848"/>
                </a:lnTo>
                <a:lnTo>
                  <a:pt x="90373" y="101930"/>
                </a:lnTo>
                <a:close/>
              </a:path>
              <a:path w="122555" h="147320">
                <a:moveTo>
                  <a:pt x="111686" y="32181"/>
                </a:moveTo>
                <a:lnTo>
                  <a:pt x="60883" y="32181"/>
                </a:lnTo>
                <a:lnTo>
                  <a:pt x="71684" y="34347"/>
                </a:lnTo>
                <a:lnTo>
                  <a:pt x="79317" y="40057"/>
                </a:lnTo>
                <a:lnTo>
                  <a:pt x="84036" y="48132"/>
                </a:lnTo>
                <a:lnTo>
                  <a:pt x="86093" y="57391"/>
                </a:lnTo>
                <a:lnTo>
                  <a:pt x="119781" y="57391"/>
                </a:lnTo>
                <a:lnTo>
                  <a:pt x="118050" y="45027"/>
                </a:lnTo>
                <a:lnTo>
                  <a:pt x="111686" y="32181"/>
                </a:lnTo>
                <a:close/>
              </a:path>
            </a:pathLst>
          </a:custGeom>
          <a:solidFill>
            <a:srgbClr val="FFFFFF"/>
          </a:solidFill>
          <a:ln w="9525">
            <a:noFill/>
            <a:round/>
            <a:headEnd/>
            <a:tailEnd/>
          </a:ln>
        </p:spPr>
        <p:txBody>
          <a:bodyPr lIns="0" tIns="0" rIns="0" bIns="0"/>
          <a:lstStyle/>
          <a:p>
            <a:pPr eaLnBrk="0" hangingPunct="0"/>
            <a:endParaRPr lang="en-US"/>
          </a:p>
        </p:txBody>
      </p:sp>
      <p:sp>
        <p:nvSpPr>
          <p:cNvPr id="5134" name="object 17"/>
          <p:cNvSpPr>
            <a:spLocks/>
          </p:cNvSpPr>
          <p:nvPr/>
        </p:nvSpPr>
        <p:spPr bwMode="auto">
          <a:xfrm>
            <a:off x="2011363" y="173038"/>
            <a:ext cx="122237" cy="195262"/>
          </a:xfrm>
          <a:custGeom>
            <a:avLst/>
            <a:gdLst>
              <a:gd name="T0" fmla="*/ 196264 w 121919"/>
              <a:gd name="T1" fmla="*/ 99599 h 195579"/>
              <a:gd name="T2" fmla="*/ 137503 w 121919"/>
              <a:gd name="T3" fmla="*/ 99599 h 195579"/>
              <a:gd name="T4" fmla="*/ 136214 w 121919"/>
              <a:gd name="T5" fmla="*/ 107109 h 195579"/>
              <a:gd name="T6" fmla="*/ 131866 w 121919"/>
              <a:gd name="T7" fmla="*/ 112884 h 195579"/>
              <a:gd name="T8" fmla="*/ 123747 w 121919"/>
              <a:gd name="T9" fmla="*/ 117200 h 195579"/>
              <a:gd name="T10" fmla="*/ 111152 w 121919"/>
              <a:gd name="T11" fmla="*/ 120346 h 195579"/>
              <a:gd name="T12" fmla="*/ 92033 w 121919"/>
              <a:gd name="T13" fmla="*/ 125539 h 195579"/>
              <a:gd name="T14" fmla="*/ 85803 w 121919"/>
              <a:gd name="T15" fmla="*/ 131238 h 195579"/>
              <a:gd name="T16" fmla="*/ 88137 w 121919"/>
              <a:gd name="T17" fmla="*/ 136863 h 195579"/>
              <a:gd name="T18" fmla="*/ 94693 w 121919"/>
              <a:gd name="T19" fmla="*/ 141831 h 195579"/>
              <a:gd name="T20" fmla="*/ 104154 w 121919"/>
              <a:gd name="T21" fmla="*/ 144045 h 195579"/>
              <a:gd name="T22" fmla="*/ 117448 w 121919"/>
              <a:gd name="T23" fmla="*/ 143642 h 195579"/>
              <a:gd name="T24" fmla="*/ 186566 w 121919"/>
              <a:gd name="T25" fmla="*/ 121452 h 195579"/>
              <a:gd name="T26" fmla="*/ 195310 w 121919"/>
              <a:gd name="T27" fmla="*/ 106850 h 195579"/>
              <a:gd name="T28" fmla="*/ 196264 w 121919"/>
              <a:gd name="T29" fmla="*/ 99599 h 195579"/>
              <a:gd name="T30" fmla="*/ 89058 w 121919"/>
              <a:gd name="T31" fmla="*/ 0 h 195579"/>
              <a:gd name="T32" fmla="*/ 51192 w 121919"/>
              <a:gd name="T33" fmla="*/ 3892 h 195579"/>
              <a:gd name="T34" fmla="*/ 23244 w 121919"/>
              <a:gd name="T35" fmla="*/ 14775 h 195579"/>
              <a:gd name="T36" fmla="*/ 5938 w 121919"/>
              <a:gd name="T37" fmla="*/ 31485 h 195579"/>
              <a:gd name="T38" fmla="*/ 0 w 121919"/>
              <a:gd name="T39" fmla="*/ 52856 h 195579"/>
              <a:gd name="T40" fmla="*/ 7038 w 121919"/>
              <a:gd name="T41" fmla="*/ 77910 h 195579"/>
              <a:gd name="T42" fmla="*/ 26200 w 121919"/>
              <a:gd name="T43" fmla="*/ 95164 h 195579"/>
              <a:gd name="T44" fmla="*/ 54519 w 121919"/>
              <a:gd name="T45" fmla="*/ 105143 h 195579"/>
              <a:gd name="T46" fmla="*/ 89058 w 121919"/>
              <a:gd name="T47" fmla="*/ 108351 h 195579"/>
              <a:gd name="T48" fmla="*/ 104234 w 121919"/>
              <a:gd name="T49" fmla="*/ 107621 h 195579"/>
              <a:gd name="T50" fmla="*/ 117208 w 121919"/>
              <a:gd name="T51" fmla="*/ 105682 h 195579"/>
              <a:gd name="T52" fmla="*/ 128221 w 121919"/>
              <a:gd name="T53" fmla="*/ 102886 h 195579"/>
              <a:gd name="T54" fmla="*/ 137503 w 121919"/>
              <a:gd name="T55" fmla="*/ 99599 h 195579"/>
              <a:gd name="T56" fmla="*/ 196264 w 121919"/>
              <a:gd name="T57" fmla="*/ 99599 h 195579"/>
              <a:gd name="T58" fmla="*/ 197751 w 121919"/>
              <a:gd name="T59" fmla="*/ 88510 h 195579"/>
              <a:gd name="T60" fmla="*/ 197751 w 121919"/>
              <a:gd name="T61" fmla="*/ 82567 h 195579"/>
              <a:gd name="T62" fmla="*/ 100423 w 121919"/>
              <a:gd name="T63" fmla="*/ 82567 h 195579"/>
              <a:gd name="T64" fmla="*/ 84333 w 121919"/>
              <a:gd name="T65" fmla="*/ 80842 h 195579"/>
              <a:gd name="T66" fmla="*/ 71927 w 121919"/>
              <a:gd name="T67" fmla="*/ 75444 h 195579"/>
              <a:gd name="T68" fmla="*/ 63951 w 121919"/>
              <a:gd name="T69" fmla="*/ 66034 h 195579"/>
              <a:gd name="T70" fmla="*/ 61123 w 121919"/>
              <a:gd name="T71" fmla="*/ 52278 h 195579"/>
              <a:gd name="T72" fmla="*/ 63465 w 121919"/>
              <a:gd name="T73" fmla="*/ 40780 h 195579"/>
              <a:gd name="T74" fmla="*/ 70340 w 121919"/>
              <a:gd name="T75" fmla="*/ 32475 h 195579"/>
              <a:gd name="T76" fmla="*/ 81555 w 121919"/>
              <a:gd name="T77" fmla="*/ 27437 h 195579"/>
              <a:gd name="T78" fmla="*/ 96903 w 121919"/>
              <a:gd name="T79" fmla="*/ 25739 h 195579"/>
              <a:gd name="T80" fmla="*/ 177125 w 121919"/>
              <a:gd name="T81" fmla="*/ 25739 h 195579"/>
              <a:gd name="T82" fmla="*/ 145566 w 121919"/>
              <a:gd name="T83" fmla="*/ 11686 h 195579"/>
              <a:gd name="T84" fmla="*/ 133274 w 121919"/>
              <a:gd name="T85" fmla="*/ 6850 h 195579"/>
              <a:gd name="T86" fmla="*/ 120139 w 121919"/>
              <a:gd name="T87" fmla="*/ 3169 h 195579"/>
              <a:gd name="T88" fmla="*/ 105587 w 121919"/>
              <a:gd name="T89" fmla="*/ 832 h 195579"/>
              <a:gd name="T90" fmla="*/ 89058 w 121919"/>
              <a:gd name="T91" fmla="*/ 0 h 195579"/>
              <a:gd name="T92" fmla="*/ 177125 w 121919"/>
              <a:gd name="T93" fmla="*/ 25739 h 195579"/>
              <a:gd name="T94" fmla="*/ 96903 w 121919"/>
              <a:gd name="T95" fmla="*/ 25739 h 195579"/>
              <a:gd name="T96" fmla="*/ 109336 w 121919"/>
              <a:gd name="T97" fmla="*/ 26323 h 195579"/>
              <a:gd name="T98" fmla="*/ 120319 w 121919"/>
              <a:gd name="T99" fmla="*/ 28039 h 195579"/>
              <a:gd name="T100" fmla="*/ 129773 w 121919"/>
              <a:gd name="T101" fmla="*/ 30842 h 195579"/>
              <a:gd name="T102" fmla="*/ 137503 w 121919"/>
              <a:gd name="T103" fmla="*/ 34648 h 195579"/>
              <a:gd name="T104" fmla="*/ 137503 w 121919"/>
              <a:gd name="T105" fmla="*/ 73865 h 195579"/>
              <a:gd name="T106" fmla="*/ 130662 w 121919"/>
              <a:gd name="T107" fmla="*/ 77395 h 195579"/>
              <a:gd name="T108" fmla="*/ 122723 w 121919"/>
              <a:gd name="T109" fmla="*/ 80142 h 195579"/>
              <a:gd name="T110" fmla="*/ 112902 w 121919"/>
              <a:gd name="T111" fmla="*/ 81929 h 195579"/>
              <a:gd name="T112" fmla="*/ 100423 w 121919"/>
              <a:gd name="T113" fmla="*/ 82567 h 195579"/>
              <a:gd name="T114" fmla="*/ 197751 w 121919"/>
              <a:gd name="T115" fmla="*/ 82567 h 195579"/>
              <a:gd name="T116" fmla="*/ 197751 w 121919"/>
              <a:gd name="T117" fmla="*/ 46526 h 195579"/>
              <a:gd name="T118" fmla="*/ 197192 w 121919"/>
              <a:gd name="T119" fmla="*/ 39396 h 195579"/>
              <a:gd name="T120" fmla="*/ 194524 w 121919"/>
              <a:gd name="T121" fmla="*/ 34784 h 195579"/>
              <a:gd name="T122" fmla="*/ 188287 w 121919"/>
              <a:gd name="T123" fmla="*/ 30832 h 195579"/>
              <a:gd name="T124" fmla="*/ 177125 w 121919"/>
              <a:gd name="T125" fmla="*/ 25739 h 19557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1919"/>
              <a:gd name="T190" fmla="*/ 0 h 195579"/>
              <a:gd name="T191" fmla="*/ 121919 w 121919"/>
              <a:gd name="T192" fmla="*/ 195579 h 19557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1919" h="195579">
                <a:moveTo>
                  <a:pt x="120584" y="134899"/>
                </a:moveTo>
                <a:lnTo>
                  <a:pt x="84480" y="134899"/>
                </a:lnTo>
                <a:lnTo>
                  <a:pt x="83688" y="145069"/>
                </a:lnTo>
                <a:lnTo>
                  <a:pt x="81018" y="152884"/>
                </a:lnTo>
                <a:lnTo>
                  <a:pt x="76031" y="158729"/>
                </a:lnTo>
                <a:lnTo>
                  <a:pt x="68287" y="162991"/>
                </a:lnTo>
                <a:lnTo>
                  <a:pt x="56546" y="170025"/>
                </a:lnTo>
                <a:lnTo>
                  <a:pt x="52717" y="177744"/>
                </a:lnTo>
                <a:lnTo>
                  <a:pt x="54146" y="185360"/>
                </a:lnTo>
                <a:lnTo>
                  <a:pt x="58178" y="192087"/>
                </a:lnTo>
                <a:lnTo>
                  <a:pt x="63988" y="195093"/>
                </a:lnTo>
                <a:lnTo>
                  <a:pt x="72158" y="194541"/>
                </a:lnTo>
                <a:lnTo>
                  <a:pt x="114625" y="164488"/>
                </a:lnTo>
                <a:lnTo>
                  <a:pt x="119986" y="144713"/>
                </a:lnTo>
                <a:lnTo>
                  <a:pt x="120584" y="134899"/>
                </a:lnTo>
                <a:close/>
              </a:path>
              <a:path w="121919" h="195579">
                <a:moveTo>
                  <a:pt x="54711" y="0"/>
                </a:moveTo>
                <a:lnTo>
                  <a:pt x="31455" y="5265"/>
                </a:lnTo>
                <a:lnTo>
                  <a:pt x="14282" y="20007"/>
                </a:lnTo>
                <a:lnTo>
                  <a:pt x="3646" y="42642"/>
                </a:lnTo>
                <a:lnTo>
                  <a:pt x="0" y="71589"/>
                </a:lnTo>
                <a:lnTo>
                  <a:pt x="4326" y="105520"/>
                </a:lnTo>
                <a:lnTo>
                  <a:pt x="16097" y="128890"/>
                </a:lnTo>
                <a:lnTo>
                  <a:pt x="33497" y="142400"/>
                </a:lnTo>
                <a:lnTo>
                  <a:pt x="54711" y="146748"/>
                </a:lnTo>
                <a:lnTo>
                  <a:pt x="64042" y="145763"/>
                </a:lnTo>
                <a:lnTo>
                  <a:pt x="72015" y="143133"/>
                </a:lnTo>
                <a:lnTo>
                  <a:pt x="78778" y="139349"/>
                </a:lnTo>
                <a:lnTo>
                  <a:pt x="84480" y="134899"/>
                </a:lnTo>
                <a:lnTo>
                  <a:pt x="120584" y="134899"/>
                </a:lnTo>
                <a:lnTo>
                  <a:pt x="121500" y="119875"/>
                </a:lnTo>
                <a:lnTo>
                  <a:pt x="121500" y="111823"/>
                </a:lnTo>
                <a:lnTo>
                  <a:pt x="61696" y="111823"/>
                </a:lnTo>
                <a:lnTo>
                  <a:pt x="51811" y="109487"/>
                </a:lnTo>
                <a:lnTo>
                  <a:pt x="44191" y="102176"/>
                </a:lnTo>
                <a:lnTo>
                  <a:pt x="39288" y="89433"/>
                </a:lnTo>
                <a:lnTo>
                  <a:pt x="37553" y="70802"/>
                </a:lnTo>
                <a:lnTo>
                  <a:pt x="38990" y="55231"/>
                </a:lnTo>
                <a:lnTo>
                  <a:pt x="43216" y="43983"/>
                </a:lnTo>
                <a:lnTo>
                  <a:pt x="50107" y="37159"/>
                </a:lnTo>
                <a:lnTo>
                  <a:pt x="59537" y="34861"/>
                </a:lnTo>
                <a:lnTo>
                  <a:pt x="108826" y="34861"/>
                </a:lnTo>
                <a:lnTo>
                  <a:pt x="89433" y="15824"/>
                </a:lnTo>
                <a:lnTo>
                  <a:pt x="81881" y="9274"/>
                </a:lnTo>
                <a:lnTo>
                  <a:pt x="73810" y="4287"/>
                </a:lnTo>
                <a:lnTo>
                  <a:pt x="64871" y="1113"/>
                </a:lnTo>
                <a:lnTo>
                  <a:pt x="54711" y="0"/>
                </a:lnTo>
                <a:close/>
              </a:path>
              <a:path w="121919" h="195579">
                <a:moveTo>
                  <a:pt x="108826" y="34861"/>
                </a:moveTo>
                <a:lnTo>
                  <a:pt x="59537" y="34861"/>
                </a:lnTo>
                <a:lnTo>
                  <a:pt x="67174" y="35651"/>
                </a:lnTo>
                <a:lnTo>
                  <a:pt x="73923" y="37974"/>
                </a:lnTo>
                <a:lnTo>
                  <a:pt x="79728" y="41771"/>
                </a:lnTo>
                <a:lnTo>
                  <a:pt x="84480" y="46926"/>
                </a:lnTo>
                <a:lnTo>
                  <a:pt x="84480" y="100037"/>
                </a:lnTo>
                <a:lnTo>
                  <a:pt x="80279" y="104820"/>
                </a:lnTo>
                <a:lnTo>
                  <a:pt x="75398" y="108545"/>
                </a:lnTo>
                <a:lnTo>
                  <a:pt x="69362" y="110962"/>
                </a:lnTo>
                <a:lnTo>
                  <a:pt x="61696" y="111823"/>
                </a:lnTo>
                <a:lnTo>
                  <a:pt x="121500" y="111823"/>
                </a:lnTo>
                <a:lnTo>
                  <a:pt x="121500" y="63017"/>
                </a:lnTo>
                <a:lnTo>
                  <a:pt x="121154" y="53354"/>
                </a:lnTo>
                <a:lnTo>
                  <a:pt x="119516" y="47110"/>
                </a:lnTo>
                <a:lnTo>
                  <a:pt x="115678" y="41757"/>
                </a:lnTo>
                <a:lnTo>
                  <a:pt x="108826" y="34861"/>
                </a:lnTo>
                <a:close/>
              </a:path>
            </a:pathLst>
          </a:custGeom>
          <a:solidFill>
            <a:srgbClr val="FFFFFF"/>
          </a:solidFill>
          <a:ln w="9525">
            <a:noFill/>
            <a:round/>
            <a:headEnd/>
            <a:tailEnd/>
          </a:ln>
        </p:spPr>
        <p:txBody>
          <a:bodyPr lIns="0" tIns="0" rIns="0" bIns="0"/>
          <a:lstStyle/>
          <a:p>
            <a:pPr eaLnBrk="0" hangingPunct="0"/>
            <a:endParaRPr lang="en-US"/>
          </a:p>
        </p:txBody>
      </p:sp>
      <p:sp>
        <p:nvSpPr>
          <p:cNvPr id="5135" name="object 18"/>
          <p:cNvSpPr>
            <a:spLocks/>
          </p:cNvSpPr>
          <p:nvPr/>
        </p:nvSpPr>
        <p:spPr bwMode="auto">
          <a:xfrm>
            <a:off x="2138363" y="174625"/>
            <a:ext cx="134937" cy="192088"/>
          </a:xfrm>
          <a:custGeom>
            <a:avLst/>
            <a:gdLst>
              <a:gd name="T0" fmla="*/ 47237 w 134619"/>
              <a:gd name="T1" fmla="*/ 695 h 191770"/>
              <a:gd name="T2" fmla="*/ 23505 w 134619"/>
              <a:gd name="T3" fmla="*/ 3579 h 191770"/>
              <a:gd name="T4" fmla="*/ 6680 w 134619"/>
              <a:gd name="T5" fmla="*/ 12386 h 191770"/>
              <a:gd name="T6" fmla="*/ 0 w 134619"/>
              <a:gd name="T7" fmla="*/ 28231 h 191770"/>
              <a:gd name="T8" fmla="*/ 6667 w 134619"/>
              <a:gd name="T9" fmla="*/ 52197 h 191770"/>
              <a:gd name="T10" fmla="*/ 51166 w 134619"/>
              <a:gd name="T11" fmla="*/ 152593 h 191770"/>
              <a:gd name="T12" fmla="*/ 58462 w 134619"/>
              <a:gd name="T13" fmla="*/ 172360 h 191770"/>
              <a:gd name="T14" fmla="*/ 60507 w 134619"/>
              <a:gd name="T15" fmla="*/ 192753 h 191770"/>
              <a:gd name="T16" fmla="*/ 57832 w 134619"/>
              <a:gd name="T17" fmla="*/ 213514 h 191770"/>
              <a:gd name="T18" fmla="*/ 50954 w 134619"/>
              <a:gd name="T19" fmla="*/ 234364 h 191770"/>
              <a:gd name="T20" fmla="*/ 39739 w 134619"/>
              <a:gd name="T21" fmla="*/ 260343 h 191770"/>
              <a:gd name="T22" fmla="*/ 58735 w 134619"/>
              <a:gd name="T23" fmla="*/ 260736 h 191770"/>
              <a:gd name="T24" fmla="*/ 77299 w 134619"/>
              <a:gd name="T25" fmla="*/ 259739 h 191770"/>
              <a:gd name="T26" fmla="*/ 93396 w 134619"/>
              <a:gd name="T27" fmla="*/ 254089 h 191770"/>
              <a:gd name="T28" fmla="*/ 105024 w 134619"/>
              <a:gd name="T29" fmla="*/ 240521 h 191770"/>
              <a:gd name="T30" fmla="*/ 152004 w 134619"/>
              <a:gd name="T31" fmla="*/ 132180 h 191770"/>
              <a:gd name="T32" fmla="*/ 96424 w 134619"/>
              <a:gd name="T33" fmla="*/ 132180 h 191770"/>
              <a:gd name="T34" fmla="*/ 93256 w 134619"/>
              <a:gd name="T35" fmla="*/ 121950 h 191770"/>
              <a:gd name="T36" fmla="*/ 90146 w 134619"/>
              <a:gd name="T37" fmla="*/ 112595 h 191770"/>
              <a:gd name="T38" fmla="*/ 86682 w 134619"/>
              <a:gd name="T39" fmla="*/ 102785 h 191770"/>
              <a:gd name="T40" fmla="*/ 83091 w 134619"/>
              <a:gd name="T41" fmla="*/ 93214 h 191770"/>
              <a:gd name="T42" fmla="*/ 47237 w 134619"/>
              <a:gd name="T43" fmla="*/ 695 h 191770"/>
              <a:gd name="T44" fmla="*/ 184899 w 134619"/>
              <a:gd name="T45" fmla="*/ 0 h 191770"/>
              <a:gd name="T46" fmla="*/ 135902 w 134619"/>
              <a:gd name="T47" fmla="*/ 30142 h 191770"/>
              <a:gd name="T48" fmla="*/ 111442 w 134619"/>
              <a:gd name="T49" fmla="*/ 93214 h 191770"/>
              <a:gd name="T50" fmla="*/ 98018 w 134619"/>
              <a:gd name="T51" fmla="*/ 132127 h 191770"/>
              <a:gd name="T52" fmla="*/ 96424 w 134619"/>
              <a:gd name="T53" fmla="*/ 132180 h 191770"/>
              <a:gd name="T54" fmla="*/ 152004 w 134619"/>
              <a:gd name="T55" fmla="*/ 132180 h 191770"/>
              <a:gd name="T56" fmla="*/ 209029 w 134619"/>
              <a:gd name="T57" fmla="*/ 695 h 191770"/>
              <a:gd name="T58" fmla="*/ 184899 w 134619"/>
              <a:gd name="T59" fmla="*/ 0 h 19177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34619"/>
              <a:gd name="T91" fmla="*/ 0 h 191770"/>
              <a:gd name="T92" fmla="*/ 134619 w 134619"/>
              <a:gd name="T93" fmla="*/ 191770 h 19177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34619" h="191770">
                <a:moveTo>
                  <a:pt x="30389" y="508"/>
                </a:moveTo>
                <a:lnTo>
                  <a:pt x="15120" y="2624"/>
                </a:lnTo>
                <a:lnTo>
                  <a:pt x="4300" y="9089"/>
                </a:lnTo>
                <a:lnTo>
                  <a:pt x="0" y="20709"/>
                </a:lnTo>
                <a:lnTo>
                  <a:pt x="4291" y="38291"/>
                </a:lnTo>
                <a:lnTo>
                  <a:pt x="32916" y="111938"/>
                </a:lnTo>
                <a:lnTo>
                  <a:pt x="37606" y="126436"/>
                </a:lnTo>
                <a:lnTo>
                  <a:pt x="38923" y="141396"/>
                </a:lnTo>
                <a:lnTo>
                  <a:pt x="37203" y="156622"/>
                </a:lnTo>
                <a:lnTo>
                  <a:pt x="32777" y="171920"/>
                </a:lnTo>
                <a:lnTo>
                  <a:pt x="25563" y="190983"/>
                </a:lnTo>
                <a:lnTo>
                  <a:pt x="37781" y="191270"/>
                </a:lnTo>
                <a:lnTo>
                  <a:pt x="49720" y="190537"/>
                </a:lnTo>
                <a:lnTo>
                  <a:pt x="60080" y="186391"/>
                </a:lnTo>
                <a:lnTo>
                  <a:pt x="67562" y="176442"/>
                </a:lnTo>
                <a:lnTo>
                  <a:pt x="97779" y="96965"/>
                </a:lnTo>
                <a:lnTo>
                  <a:pt x="62025" y="96965"/>
                </a:lnTo>
                <a:lnTo>
                  <a:pt x="59987" y="89458"/>
                </a:lnTo>
                <a:lnTo>
                  <a:pt x="57988" y="82595"/>
                </a:lnTo>
                <a:lnTo>
                  <a:pt x="55762" y="75398"/>
                </a:lnTo>
                <a:lnTo>
                  <a:pt x="53452" y="68377"/>
                </a:lnTo>
                <a:lnTo>
                  <a:pt x="30389" y="508"/>
                </a:lnTo>
                <a:close/>
              </a:path>
              <a:path w="134619" h="191770">
                <a:moveTo>
                  <a:pt x="118930" y="0"/>
                </a:moveTo>
                <a:lnTo>
                  <a:pt x="87425" y="22111"/>
                </a:lnTo>
                <a:lnTo>
                  <a:pt x="71689" y="68377"/>
                </a:lnTo>
                <a:lnTo>
                  <a:pt x="63053" y="96927"/>
                </a:lnTo>
                <a:lnTo>
                  <a:pt x="62025" y="96965"/>
                </a:lnTo>
                <a:lnTo>
                  <a:pt x="97779" y="96965"/>
                </a:lnTo>
                <a:lnTo>
                  <a:pt x="134453" y="508"/>
                </a:lnTo>
                <a:lnTo>
                  <a:pt x="118930" y="0"/>
                </a:lnTo>
                <a:close/>
              </a:path>
            </a:pathLst>
          </a:custGeom>
          <a:solidFill>
            <a:srgbClr val="FFFFFF"/>
          </a:solidFill>
          <a:ln w="9525">
            <a:noFill/>
            <a:round/>
            <a:headEnd/>
            <a:tailEnd/>
          </a:ln>
        </p:spPr>
        <p:txBody>
          <a:bodyPr lIns="0" tIns="0" rIns="0" bIns="0"/>
          <a:lstStyle/>
          <a:p>
            <a:pPr eaLnBrk="0" hangingPunct="0"/>
            <a:endParaRPr lang="en-US"/>
          </a:p>
        </p:txBody>
      </p:sp>
      <p:sp>
        <p:nvSpPr>
          <p:cNvPr id="5136" name="object 19"/>
          <p:cNvSpPr>
            <a:spLocks/>
          </p:cNvSpPr>
          <p:nvPr/>
        </p:nvSpPr>
        <p:spPr bwMode="auto">
          <a:xfrm>
            <a:off x="2293938" y="115888"/>
            <a:ext cx="68262" cy="93662"/>
          </a:xfrm>
          <a:custGeom>
            <a:avLst/>
            <a:gdLst>
              <a:gd name="T0" fmla="*/ 116261 w 67944"/>
              <a:gd name="T1" fmla="*/ 4280 h 93979"/>
              <a:gd name="T2" fmla="*/ 126412 w 67944"/>
              <a:gd name="T3" fmla="*/ 7064 h 93979"/>
              <a:gd name="T4" fmla="*/ 132067 w 67944"/>
              <a:gd name="T5" fmla="*/ 12054 h 93979"/>
              <a:gd name="T6" fmla="*/ 132839 w 67944"/>
              <a:gd name="T7" fmla="*/ 44682 h 93979"/>
              <a:gd name="T8" fmla="*/ 133937 w 67944"/>
              <a:gd name="T9" fmla="*/ 48210 h 93979"/>
              <a:gd name="T10" fmla="*/ 162042 w 67944"/>
              <a:gd name="T11" fmla="*/ 49930 h 93979"/>
              <a:gd name="T12" fmla="*/ 160527 w 67944"/>
              <a:gd name="T13" fmla="*/ 46345 h 93979"/>
              <a:gd name="T14" fmla="*/ 159634 w 67944"/>
              <a:gd name="T15" fmla="*/ 42917 h 93979"/>
              <a:gd name="T16" fmla="*/ 158751 w 67944"/>
              <a:gd name="T17" fmla="*/ 13303 h 93979"/>
              <a:gd name="T18" fmla="*/ 153803 w 67944"/>
              <a:gd name="T19" fmla="*/ 6415 h 93979"/>
              <a:gd name="T20" fmla="*/ 59429 w 67944"/>
              <a:gd name="T21" fmla="*/ 4280 h 93979"/>
              <a:gd name="T22" fmla="*/ 29986 w 67944"/>
              <a:gd name="T23" fmla="*/ 4990 h 93979"/>
              <a:gd name="T24" fmla="*/ 35704 w 67944"/>
              <a:gd name="T25" fmla="*/ 9911 h 93979"/>
              <a:gd name="T26" fmla="*/ 63151 w 67944"/>
              <a:gd name="T27" fmla="*/ 35649 h 93979"/>
              <a:gd name="T28" fmla="*/ 63902 w 67944"/>
              <a:gd name="T29" fmla="*/ 19440 h 93979"/>
              <a:gd name="T30" fmla="*/ 69847 w 67944"/>
              <a:gd name="T31" fmla="*/ 12303 h 93979"/>
              <a:gd name="T32" fmla="*/ 62851 w 67944"/>
              <a:gd name="T33" fmla="*/ 11314 h 93979"/>
              <a:gd name="T34" fmla="*/ 62285 w 67944"/>
              <a:gd name="T35" fmla="*/ 7064 h 93979"/>
              <a:gd name="T36" fmla="*/ 59429 w 67944"/>
              <a:gd name="T37" fmla="*/ 4280 h 93979"/>
              <a:gd name="T38" fmla="*/ 103722 w 67944"/>
              <a:gd name="T39" fmla="*/ 0 h 93979"/>
              <a:gd name="T40" fmla="*/ 74681 w 67944"/>
              <a:gd name="T41" fmla="*/ 4801 h 93979"/>
              <a:gd name="T42" fmla="*/ 62851 w 67944"/>
              <a:gd name="T43" fmla="*/ 11314 h 93979"/>
              <a:gd name="T44" fmla="*/ 75043 w 67944"/>
              <a:gd name="T45" fmla="*/ 9457 h 93979"/>
              <a:gd name="T46" fmla="*/ 93758 w 67944"/>
              <a:gd name="T47" fmla="*/ 4280 h 93979"/>
              <a:gd name="T48" fmla="*/ 149457 w 67944"/>
              <a:gd name="T49" fmla="*/ 4044 h 93979"/>
              <a:gd name="T50" fmla="*/ 131673 w 67944"/>
              <a:gd name="T51" fmla="*/ 0 h 93979"/>
              <a:gd name="T52" fmla="*/ 22076 w 67944"/>
              <a:gd name="T53" fmla="*/ 0 h 93979"/>
              <a:gd name="T54" fmla="*/ 8330 w 67944"/>
              <a:gd name="T55" fmla="*/ 2565 h 93979"/>
              <a:gd name="T56" fmla="*/ 308 w 67944"/>
              <a:gd name="T57" fmla="*/ 6450 h 93979"/>
              <a:gd name="T58" fmla="*/ 6083 w 67944"/>
              <a:gd name="T59" fmla="*/ 9911 h 93979"/>
              <a:gd name="T60" fmla="*/ 6415 w 67944"/>
              <a:gd name="T61" fmla="*/ 8343 h 93979"/>
              <a:gd name="T62" fmla="*/ 59429 w 67944"/>
              <a:gd name="T63" fmla="*/ 4280 h 93979"/>
              <a:gd name="T64" fmla="*/ 43027 w 67944"/>
              <a:gd name="T65" fmla="*/ 0 h 939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7944"/>
              <a:gd name="T100" fmla="*/ 0 h 93979"/>
              <a:gd name="T101" fmla="*/ 67944 w 67944"/>
              <a:gd name="T102" fmla="*/ 93979 h 939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7944" h="93979">
                <a:moveTo>
                  <a:pt x="62600" y="8051"/>
                </a:moveTo>
                <a:lnTo>
                  <a:pt x="48552" y="8051"/>
                </a:lnTo>
                <a:lnTo>
                  <a:pt x="51181" y="9791"/>
                </a:lnTo>
                <a:lnTo>
                  <a:pt x="52793" y="13284"/>
                </a:lnTo>
                <a:lnTo>
                  <a:pt x="54356" y="16763"/>
                </a:lnTo>
                <a:lnTo>
                  <a:pt x="55156" y="22669"/>
                </a:lnTo>
                <a:lnTo>
                  <a:pt x="55257" y="80733"/>
                </a:lnTo>
                <a:lnTo>
                  <a:pt x="55479" y="84048"/>
                </a:lnTo>
                <a:lnTo>
                  <a:pt x="55668" y="87388"/>
                </a:lnTo>
                <a:lnTo>
                  <a:pt x="55937" y="90690"/>
                </a:lnTo>
                <a:lnTo>
                  <a:pt x="56286" y="93916"/>
                </a:lnTo>
                <a:lnTo>
                  <a:pt x="67678" y="93916"/>
                </a:lnTo>
                <a:lnTo>
                  <a:pt x="67308" y="90512"/>
                </a:lnTo>
                <a:lnTo>
                  <a:pt x="67044" y="87172"/>
                </a:lnTo>
                <a:lnTo>
                  <a:pt x="66871" y="83946"/>
                </a:lnTo>
                <a:lnTo>
                  <a:pt x="66667" y="80733"/>
                </a:lnTo>
                <a:lnTo>
                  <a:pt x="66560" y="33527"/>
                </a:lnTo>
                <a:lnTo>
                  <a:pt x="66301" y="25023"/>
                </a:lnTo>
                <a:lnTo>
                  <a:pt x="65506" y="17792"/>
                </a:lnTo>
                <a:lnTo>
                  <a:pt x="64230" y="12068"/>
                </a:lnTo>
                <a:lnTo>
                  <a:pt x="62600" y="8051"/>
                </a:lnTo>
                <a:close/>
              </a:path>
              <a:path w="67944" h="93979">
                <a:moveTo>
                  <a:pt x="24822" y="8051"/>
                </a:moveTo>
                <a:lnTo>
                  <a:pt x="10922" y="8051"/>
                </a:lnTo>
                <a:lnTo>
                  <a:pt x="12522" y="9385"/>
                </a:lnTo>
                <a:lnTo>
                  <a:pt x="14490" y="14808"/>
                </a:lnTo>
                <a:lnTo>
                  <a:pt x="14912" y="18643"/>
                </a:lnTo>
                <a:lnTo>
                  <a:pt x="14986" y="67055"/>
                </a:lnTo>
                <a:lnTo>
                  <a:pt x="26377" y="67055"/>
                </a:lnTo>
                <a:lnTo>
                  <a:pt x="26377" y="44653"/>
                </a:lnTo>
                <a:lnTo>
                  <a:pt x="26687" y="36568"/>
                </a:lnTo>
                <a:lnTo>
                  <a:pt x="27617" y="29398"/>
                </a:lnTo>
                <a:lnTo>
                  <a:pt x="29169" y="23141"/>
                </a:lnTo>
                <a:lnTo>
                  <a:pt x="29923" y="21285"/>
                </a:lnTo>
                <a:lnTo>
                  <a:pt x="26250" y="21285"/>
                </a:lnTo>
                <a:lnTo>
                  <a:pt x="26132" y="14300"/>
                </a:lnTo>
                <a:lnTo>
                  <a:pt x="26016" y="13284"/>
                </a:lnTo>
                <a:lnTo>
                  <a:pt x="25031" y="8407"/>
                </a:lnTo>
                <a:lnTo>
                  <a:pt x="24822" y="8051"/>
                </a:lnTo>
                <a:close/>
              </a:path>
              <a:path w="67944" h="93979">
                <a:moveTo>
                  <a:pt x="54991" y="0"/>
                </a:moveTo>
                <a:lnTo>
                  <a:pt x="43319" y="0"/>
                </a:lnTo>
                <a:lnTo>
                  <a:pt x="38811" y="1790"/>
                </a:lnTo>
                <a:lnTo>
                  <a:pt x="31191" y="9029"/>
                </a:lnTo>
                <a:lnTo>
                  <a:pt x="28308" y="14300"/>
                </a:lnTo>
                <a:lnTo>
                  <a:pt x="26250" y="21285"/>
                </a:lnTo>
                <a:lnTo>
                  <a:pt x="29923" y="21285"/>
                </a:lnTo>
                <a:lnTo>
                  <a:pt x="31343" y="17792"/>
                </a:lnTo>
                <a:lnTo>
                  <a:pt x="34645" y="11315"/>
                </a:lnTo>
                <a:lnTo>
                  <a:pt x="39154" y="8051"/>
                </a:lnTo>
                <a:lnTo>
                  <a:pt x="62600" y="8051"/>
                </a:lnTo>
                <a:lnTo>
                  <a:pt x="62420" y="7607"/>
                </a:lnTo>
                <a:lnTo>
                  <a:pt x="59626" y="2552"/>
                </a:lnTo>
                <a:lnTo>
                  <a:pt x="54991" y="0"/>
                </a:lnTo>
                <a:close/>
              </a:path>
              <a:path w="67944" h="93979">
                <a:moveTo>
                  <a:pt x="17970" y="0"/>
                </a:moveTo>
                <a:lnTo>
                  <a:pt x="9220" y="0"/>
                </a:lnTo>
                <a:lnTo>
                  <a:pt x="5854" y="1612"/>
                </a:lnTo>
                <a:lnTo>
                  <a:pt x="3479" y="4825"/>
                </a:lnTo>
                <a:lnTo>
                  <a:pt x="1155" y="8013"/>
                </a:lnTo>
                <a:lnTo>
                  <a:pt x="121" y="12128"/>
                </a:lnTo>
                <a:lnTo>
                  <a:pt x="0" y="18643"/>
                </a:lnTo>
                <a:lnTo>
                  <a:pt x="2540" y="18643"/>
                </a:lnTo>
                <a:lnTo>
                  <a:pt x="2574" y="16763"/>
                </a:lnTo>
                <a:lnTo>
                  <a:pt x="2679" y="15697"/>
                </a:lnTo>
                <a:lnTo>
                  <a:pt x="7874" y="8051"/>
                </a:lnTo>
                <a:lnTo>
                  <a:pt x="24822" y="8051"/>
                </a:lnTo>
                <a:lnTo>
                  <a:pt x="21094" y="1701"/>
                </a:lnTo>
                <a:lnTo>
                  <a:pt x="17970" y="0"/>
                </a:lnTo>
                <a:close/>
              </a:path>
            </a:pathLst>
          </a:custGeom>
          <a:solidFill>
            <a:srgbClr val="FFFFFF"/>
          </a:solidFill>
          <a:ln w="9525">
            <a:noFill/>
            <a:round/>
            <a:headEnd/>
            <a:tailEnd/>
          </a:ln>
        </p:spPr>
        <p:txBody>
          <a:bodyPr lIns="0" tIns="0" rIns="0" bIns="0"/>
          <a:lstStyle/>
          <a:p>
            <a:pPr eaLnBrk="0" hangingPunct="0"/>
            <a:endParaRPr lang="en-US"/>
          </a:p>
        </p:txBody>
      </p:sp>
      <p:sp>
        <p:nvSpPr>
          <p:cNvPr id="5137" name="object 20"/>
          <p:cNvSpPr>
            <a:spLocks/>
          </p:cNvSpPr>
          <p:nvPr/>
        </p:nvSpPr>
        <p:spPr bwMode="auto">
          <a:xfrm>
            <a:off x="1668463" y="327025"/>
            <a:ext cx="392112" cy="87313"/>
          </a:xfrm>
          <a:custGeom>
            <a:avLst/>
            <a:gdLst>
              <a:gd name="T0" fmla="*/ 0 w 392430"/>
              <a:gd name="T1" fmla="*/ 121856 h 86995"/>
              <a:gd name="T2" fmla="*/ 29727 w 392430"/>
              <a:gd name="T3" fmla="*/ 8215 h 86995"/>
              <a:gd name="T4" fmla="*/ 29315 w 392430"/>
              <a:gd name="T5" fmla="*/ 18418 h 86995"/>
              <a:gd name="T6" fmla="*/ 32122 w 392430"/>
              <a:gd name="T7" fmla="*/ 15527 h 86995"/>
              <a:gd name="T8" fmla="*/ 58516 w 392430"/>
              <a:gd name="T9" fmla="*/ 121856 h 86995"/>
              <a:gd name="T10" fmla="*/ 58495 w 392430"/>
              <a:gd name="T11" fmla="*/ 8444 h 86995"/>
              <a:gd name="T12" fmla="*/ 36861 w 392430"/>
              <a:gd name="T13" fmla="*/ 15527 h 86995"/>
              <a:gd name="T14" fmla="*/ 47725 w 392430"/>
              <a:gd name="T15" fmla="*/ 0 h 86995"/>
              <a:gd name="T16" fmla="*/ 93489 w 392430"/>
              <a:gd name="T17" fmla="*/ 48602 h 86995"/>
              <a:gd name="T18" fmla="*/ 80223 w 392430"/>
              <a:gd name="T19" fmla="*/ 114579 h 86995"/>
              <a:gd name="T20" fmla="*/ 109004 w 392430"/>
              <a:gd name="T21" fmla="*/ 116768 h 86995"/>
              <a:gd name="T22" fmla="*/ 87233 w 392430"/>
              <a:gd name="T23" fmla="*/ 62375 h 86995"/>
              <a:gd name="T24" fmla="*/ 108393 w 392430"/>
              <a:gd name="T25" fmla="*/ 19017 h 86995"/>
              <a:gd name="T26" fmla="*/ 102403 w 392430"/>
              <a:gd name="T27" fmla="*/ 114975 h 86995"/>
              <a:gd name="T28" fmla="*/ 92853 w 392430"/>
              <a:gd name="T29" fmla="*/ 0 h 86995"/>
              <a:gd name="T30" fmla="*/ 82921 w 392430"/>
              <a:gd name="T31" fmla="*/ 12860 h 86995"/>
              <a:gd name="T32" fmla="*/ 92853 w 392430"/>
              <a:gd name="T33" fmla="*/ 0 h 86995"/>
              <a:gd name="T34" fmla="*/ 124656 w 392430"/>
              <a:gd name="T35" fmla="*/ 121856 h 86995"/>
              <a:gd name="T36" fmla="*/ 153567 w 392430"/>
              <a:gd name="T37" fmla="*/ 8215 h 86995"/>
              <a:gd name="T38" fmla="*/ 153883 w 392430"/>
              <a:gd name="T39" fmla="*/ 22439 h 86995"/>
              <a:gd name="T40" fmla="*/ 155670 w 392430"/>
              <a:gd name="T41" fmla="*/ 11596 h 86995"/>
              <a:gd name="T42" fmla="*/ 200264 w 392430"/>
              <a:gd name="T43" fmla="*/ 44400 h 86995"/>
              <a:gd name="T44" fmla="*/ 172282 w 392430"/>
              <a:gd name="T45" fmla="*/ 103765 h 86995"/>
              <a:gd name="T46" fmla="*/ 201422 w 392430"/>
              <a:gd name="T47" fmla="*/ 120763 h 86995"/>
              <a:gd name="T48" fmla="*/ 177937 w 392430"/>
              <a:gd name="T49" fmla="*/ 73222 h 86995"/>
              <a:gd name="T50" fmla="*/ 205175 w 392430"/>
              <a:gd name="T51" fmla="*/ 36408 h 86995"/>
              <a:gd name="T52" fmla="*/ 200264 w 392430"/>
              <a:gd name="T53" fmla="*/ 111869 h 86995"/>
              <a:gd name="T54" fmla="*/ 205175 w 392430"/>
              <a:gd name="T55" fmla="*/ 51517 h 86995"/>
              <a:gd name="T56" fmla="*/ 175577 w 392430"/>
              <a:gd name="T57" fmla="*/ 16429 h 86995"/>
              <a:gd name="T58" fmla="*/ 194516 w 392430"/>
              <a:gd name="T59" fmla="*/ 1777 h 86995"/>
              <a:gd name="T60" fmla="*/ 228985 w 392430"/>
              <a:gd name="T61" fmla="*/ 171840 h 86995"/>
              <a:gd name="T62" fmla="*/ 225517 w 392430"/>
              <a:gd name="T63" fmla="*/ 159191 h 86995"/>
              <a:gd name="T64" fmla="*/ 244794 w 392430"/>
              <a:gd name="T65" fmla="*/ 162740 h 86995"/>
              <a:gd name="T66" fmla="*/ 253855 w 392430"/>
              <a:gd name="T67" fmla="*/ 117658 h 86995"/>
              <a:gd name="T68" fmla="*/ 219294 w 392430"/>
              <a:gd name="T69" fmla="*/ 38228 h 86995"/>
              <a:gd name="T70" fmla="*/ 237847 w 392430"/>
              <a:gd name="T71" fmla="*/ 123663 h 86995"/>
              <a:gd name="T72" fmla="*/ 253855 w 392430"/>
              <a:gd name="T73" fmla="*/ 115875 h 86995"/>
              <a:gd name="T74" fmla="*/ 223090 w 392430"/>
              <a:gd name="T75" fmla="*/ 63940 h 86995"/>
              <a:gd name="T76" fmla="*/ 253572 w 392430"/>
              <a:gd name="T77" fmla="*/ 7558 h 86995"/>
              <a:gd name="T78" fmla="*/ 246639 w 392430"/>
              <a:gd name="T79" fmla="*/ 8664 h 86995"/>
              <a:gd name="T80" fmla="*/ 253855 w 392430"/>
              <a:gd name="T81" fmla="*/ 115875 h 86995"/>
              <a:gd name="T82" fmla="*/ 272341 w 392430"/>
              <a:gd name="T83" fmla="*/ 15032 h 86995"/>
              <a:gd name="T84" fmla="*/ 280087 w 392430"/>
              <a:gd name="T85" fmla="*/ 120692 h 86995"/>
              <a:gd name="T86" fmla="*/ 302733 w 392430"/>
              <a:gd name="T87" fmla="*/ 114754 h 86995"/>
              <a:gd name="T88" fmla="*/ 271503 w 392430"/>
              <a:gd name="T89" fmla="*/ 67243 h 86995"/>
              <a:gd name="T90" fmla="*/ 280357 w 392430"/>
              <a:gd name="T91" fmla="*/ 11728 h 86995"/>
              <a:gd name="T92" fmla="*/ 301394 w 392430"/>
              <a:gd name="T93" fmla="*/ 107636 h 86995"/>
              <a:gd name="T94" fmla="*/ 297271 w 392430"/>
              <a:gd name="T95" fmla="*/ 8869 h 86995"/>
              <a:gd name="T96" fmla="*/ 299768 w 392430"/>
              <a:gd name="T97" fmla="*/ 49944 h 86995"/>
              <a:gd name="T98" fmla="*/ 299763 w 392430"/>
              <a:gd name="T99" fmla="*/ 13078 h 86995"/>
              <a:gd name="T100" fmla="*/ 317588 w 392430"/>
              <a:gd name="T101" fmla="*/ 8444 h 86995"/>
              <a:gd name="T102" fmla="*/ 331089 w 392430"/>
              <a:gd name="T103" fmla="*/ 7558 h 86995"/>
              <a:gd name="T104" fmla="*/ 335618 w 392430"/>
              <a:gd name="T105" fmla="*/ 10427 h 8699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92430"/>
              <a:gd name="T160" fmla="*/ 0 h 86995"/>
              <a:gd name="T161" fmla="*/ 392430 w 392430"/>
              <a:gd name="T162" fmla="*/ 86995 h 8699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92430" h="86995">
                <a:moveTo>
                  <a:pt x="28270" y="0"/>
                </a:moveTo>
                <a:lnTo>
                  <a:pt x="9994" y="0"/>
                </a:lnTo>
                <a:lnTo>
                  <a:pt x="4940" y="1562"/>
                </a:lnTo>
                <a:lnTo>
                  <a:pt x="0" y="4267"/>
                </a:lnTo>
                <a:lnTo>
                  <a:pt x="0" y="61595"/>
                </a:lnTo>
                <a:lnTo>
                  <a:pt x="6070" y="61595"/>
                </a:lnTo>
                <a:lnTo>
                  <a:pt x="6070" y="6616"/>
                </a:lnTo>
                <a:lnTo>
                  <a:pt x="9880" y="4826"/>
                </a:lnTo>
                <a:lnTo>
                  <a:pt x="13017" y="4152"/>
                </a:lnTo>
                <a:lnTo>
                  <a:pt x="34592" y="4152"/>
                </a:lnTo>
                <a:lnTo>
                  <a:pt x="33655" y="2908"/>
                </a:lnTo>
                <a:lnTo>
                  <a:pt x="28270" y="0"/>
                </a:lnTo>
                <a:close/>
              </a:path>
              <a:path w="392430" h="86995">
                <a:moveTo>
                  <a:pt x="34592" y="4152"/>
                </a:moveTo>
                <a:lnTo>
                  <a:pt x="28943" y="4152"/>
                </a:lnTo>
                <a:lnTo>
                  <a:pt x="34112" y="9309"/>
                </a:lnTo>
                <a:lnTo>
                  <a:pt x="34112" y="61595"/>
                </a:lnTo>
                <a:lnTo>
                  <a:pt x="40157" y="61595"/>
                </a:lnTo>
                <a:lnTo>
                  <a:pt x="40248" y="10782"/>
                </a:lnTo>
                <a:lnTo>
                  <a:pt x="42892" y="7848"/>
                </a:lnTo>
                <a:lnTo>
                  <a:pt x="37376" y="7848"/>
                </a:lnTo>
                <a:lnTo>
                  <a:pt x="34592" y="4152"/>
                </a:lnTo>
                <a:close/>
              </a:path>
              <a:path w="392430" h="86995">
                <a:moveTo>
                  <a:pt x="68071" y="4267"/>
                </a:moveTo>
                <a:lnTo>
                  <a:pt x="64960" y="4267"/>
                </a:lnTo>
                <a:lnTo>
                  <a:pt x="68097" y="10782"/>
                </a:lnTo>
                <a:lnTo>
                  <a:pt x="68097" y="61595"/>
                </a:lnTo>
                <a:lnTo>
                  <a:pt x="74168" y="61595"/>
                </a:lnTo>
                <a:lnTo>
                  <a:pt x="74168" y="17284"/>
                </a:lnTo>
                <a:lnTo>
                  <a:pt x="73294" y="11503"/>
                </a:lnTo>
                <a:lnTo>
                  <a:pt x="70286" y="5903"/>
                </a:lnTo>
                <a:lnTo>
                  <a:pt x="68071" y="4267"/>
                </a:lnTo>
                <a:close/>
              </a:path>
              <a:path w="392430" h="86995">
                <a:moveTo>
                  <a:pt x="55537" y="0"/>
                </a:moveTo>
                <a:lnTo>
                  <a:pt x="47904" y="0"/>
                </a:lnTo>
                <a:lnTo>
                  <a:pt x="41846" y="3035"/>
                </a:lnTo>
                <a:lnTo>
                  <a:pt x="37376" y="7848"/>
                </a:lnTo>
                <a:lnTo>
                  <a:pt x="42892" y="7848"/>
                </a:lnTo>
                <a:lnTo>
                  <a:pt x="44208" y="6388"/>
                </a:lnTo>
                <a:lnTo>
                  <a:pt x="48920" y="4267"/>
                </a:lnTo>
                <a:lnTo>
                  <a:pt x="68071" y="4267"/>
                </a:lnTo>
                <a:lnTo>
                  <a:pt x="64561" y="1673"/>
                </a:lnTo>
                <a:lnTo>
                  <a:pt x="55537" y="0"/>
                </a:lnTo>
                <a:close/>
              </a:path>
              <a:path w="392430" h="86995">
                <a:moveTo>
                  <a:pt x="122053" y="4381"/>
                </a:moveTo>
                <a:lnTo>
                  <a:pt x="115684" y="4381"/>
                </a:lnTo>
                <a:lnTo>
                  <a:pt x="122072" y="7416"/>
                </a:lnTo>
                <a:lnTo>
                  <a:pt x="122072" y="22440"/>
                </a:lnTo>
                <a:lnTo>
                  <a:pt x="108791" y="24566"/>
                </a:lnTo>
                <a:lnTo>
                  <a:pt x="98072" y="28597"/>
                </a:lnTo>
                <a:lnTo>
                  <a:pt x="90911" y="35299"/>
                </a:lnTo>
                <a:lnTo>
                  <a:pt x="88303" y="45440"/>
                </a:lnTo>
                <a:lnTo>
                  <a:pt x="89534" y="52451"/>
                </a:lnTo>
                <a:lnTo>
                  <a:pt x="93352" y="57918"/>
                </a:lnTo>
                <a:lnTo>
                  <a:pt x="99945" y="61471"/>
                </a:lnTo>
                <a:lnTo>
                  <a:pt x="109499" y="62738"/>
                </a:lnTo>
                <a:lnTo>
                  <a:pt x="117017" y="62738"/>
                </a:lnTo>
                <a:lnTo>
                  <a:pt x="123405" y="61036"/>
                </a:lnTo>
                <a:lnTo>
                  <a:pt x="126847" y="59016"/>
                </a:lnTo>
                <a:lnTo>
                  <a:pt x="100304" y="59016"/>
                </a:lnTo>
                <a:lnTo>
                  <a:pt x="94246" y="55092"/>
                </a:lnTo>
                <a:lnTo>
                  <a:pt x="94246" y="45440"/>
                </a:lnTo>
                <a:lnTo>
                  <a:pt x="96101" y="37011"/>
                </a:lnTo>
                <a:lnTo>
                  <a:pt x="101511" y="31527"/>
                </a:lnTo>
                <a:lnTo>
                  <a:pt x="110245" y="28149"/>
                </a:lnTo>
                <a:lnTo>
                  <a:pt x="122072" y="26035"/>
                </a:lnTo>
                <a:lnTo>
                  <a:pt x="127800" y="26035"/>
                </a:lnTo>
                <a:lnTo>
                  <a:pt x="127800" y="18402"/>
                </a:lnTo>
                <a:lnTo>
                  <a:pt x="126134" y="9611"/>
                </a:lnTo>
                <a:lnTo>
                  <a:pt x="122053" y="4381"/>
                </a:lnTo>
                <a:close/>
              </a:path>
              <a:path w="392430" h="86995">
                <a:moveTo>
                  <a:pt x="127800" y="26035"/>
                </a:moveTo>
                <a:lnTo>
                  <a:pt x="122072" y="26035"/>
                </a:lnTo>
                <a:lnTo>
                  <a:pt x="122072" y="56540"/>
                </a:lnTo>
                <a:lnTo>
                  <a:pt x="119164" y="58115"/>
                </a:lnTo>
                <a:lnTo>
                  <a:pt x="114681" y="59016"/>
                </a:lnTo>
                <a:lnTo>
                  <a:pt x="126847" y="59016"/>
                </a:lnTo>
                <a:lnTo>
                  <a:pt x="127800" y="58458"/>
                </a:lnTo>
                <a:lnTo>
                  <a:pt x="127800" y="26035"/>
                </a:lnTo>
                <a:close/>
              </a:path>
              <a:path w="392430" h="86995">
                <a:moveTo>
                  <a:pt x="108051" y="0"/>
                </a:moveTo>
                <a:lnTo>
                  <a:pt x="101092" y="0"/>
                </a:lnTo>
                <a:lnTo>
                  <a:pt x="94818" y="2590"/>
                </a:lnTo>
                <a:lnTo>
                  <a:pt x="91681" y="4381"/>
                </a:lnTo>
                <a:lnTo>
                  <a:pt x="93345" y="8305"/>
                </a:lnTo>
                <a:lnTo>
                  <a:pt x="96494" y="6502"/>
                </a:lnTo>
                <a:lnTo>
                  <a:pt x="101549" y="4381"/>
                </a:lnTo>
                <a:lnTo>
                  <a:pt x="122053" y="4381"/>
                </a:lnTo>
                <a:lnTo>
                  <a:pt x="121712" y="3943"/>
                </a:lnTo>
                <a:lnTo>
                  <a:pt x="115396" y="903"/>
                </a:lnTo>
                <a:lnTo>
                  <a:pt x="108051" y="0"/>
                </a:lnTo>
                <a:close/>
              </a:path>
              <a:path w="392430" h="86995">
                <a:moveTo>
                  <a:pt x="165493" y="0"/>
                </a:moveTo>
                <a:lnTo>
                  <a:pt x="156400" y="0"/>
                </a:lnTo>
                <a:lnTo>
                  <a:pt x="150114" y="1562"/>
                </a:lnTo>
                <a:lnTo>
                  <a:pt x="145059" y="4267"/>
                </a:lnTo>
                <a:lnTo>
                  <a:pt x="145059" y="61595"/>
                </a:lnTo>
                <a:lnTo>
                  <a:pt x="151117" y="61595"/>
                </a:lnTo>
                <a:lnTo>
                  <a:pt x="151117" y="6616"/>
                </a:lnTo>
                <a:lnTo>
                  <a:pt x="154813" y="5041"/>
                </a:lnTo>
                <a:lnTo>
                  <a:pt x="157861" y="4152"/>
                </a:lnTo>
                <a:lnTo>
                  <a:pt x="178703" y="4152"/>
                </a:lnTo>
                <a:lnTo>
                  <a:pt x="175133" y="1657"/>
                </a:lnTo>
                <a:lnTo>
                  <a:pt x="165493" y="0"/>
                </a:lnTo>
                <a:close/>
              </a:path>
              <a:path w="392430" h="86995">
                <a:moveTo>
                  <a:pt x="178703" y="4152"/>
                </a:moveTo>
                <a:lnTo>
                  <a:pt x="176593" y="4152"/>
                </a:lnTo>
                <a:lnTo>
                  <a:pt x="179070" y="11341"/>
                </a:lnTo>
                <a:lnTo>
                  <a:pt x="179070" y="61595"/>
                </a:lnTo>
                <a:lnTo>
                  <a:pt x="185115" y="61595"/>
                </a:lnTo>
                <a:lnTo>
                  <a:pt x="185115" y="17284"/>
                </a:lnTo>
                <a:lnTo>
                  <a:pt x="184240" y="11455"/>
                </a:lnTo>
                <a:lnTo>
                  <a:pt x="181148" y="5861"/>
                </a:lnTo>
                <a:lnTo>
                  <a:pt x="178703" y="4152"/>
                </a:lnTo>
                <a:close/>
              </a:path>
              <a:path w="392430" h="86995">
                <a:moveTo>
                  <a:pt x="233013" y="4381"/>
                </a:moveTo>
                <a:lnTo>
                  <a:pt x="226644" y="4381"/>
                </a:lnTo>
                <a:lnTo>
                  <a:pt x="233045" y="7416"/>
                </a:lnTo>
                <a:lnTo>
                  <a:pt x="233045" y="22440"/>
                </a:lnTo>
                <a:lnTo>
                  <a:pt x="219760" y="24566"/>
                </a:lnTo>
                <a:lnTo>
                  <a:pt x="209032" y="28597"/>
                </a:lnTo>
                <a:lnTo>
                  <a:pt x="201862" y="35299"/>
                </a:lnTo>
                <a:lnTo>
                  <a:pt x="199250" y="45440"/>
                </a:lnTo>
                <a:lnTo>
                  <a:pt x="200482" y="52451"/>
                </a:lnTo>
                <a:lnTo>
                  <a:pt x="204303" y="57918"/>
                </a:lnTo>
                <a:lnTo>
                  <a:pt x="210903" y="61471"/>
                </a:lnTo>
                <a:lnTo>
                  <a:pt x="220472" y="62738"/>
                </a:lnTo>
                <a:lnTo>
                  <a:pt x="227977" y="62738"/>
                </a:lnTo>
                <a:lnTo>
                  <a:pt x="234391" y="61036"/>
                </a:lnTo>
                <a:lnTo>
                  <a:pt x="237813" y="59016"/>
                </a:lnTo>
                <a:lnTo>
                  <a:pt x="211264" y="59016"/>
                </a:lnTo>
                <a:lnTo>
                  <a:pt x="205206" y="55092"/>
                </a:lnTo>
                <a:lnTo>
                  <a:pt x="205206" y="45440"/>
                </a:lnTo>
                <a:lnTo>
                  <a:pt x="207061" y="37011"/>
                </a:lnTo>
                <a:lnTo>
                  <a:pt x="212472" y="31527"/>
                </a:lnTo>
                <a:lnTo>
                  <a:pt x="221210" y="28149"/>
                </a:lnTo>
                <a:lnTo>
                  <a:pt x="233045" y="26035"/>
                </a:lnTo>
                <a:lnTo>
                  <a:pt x="238760" y="26035"/>
                </a:lnTo>
                <a:lnTo>
                  <a:pt x="238760" y="18402"/>
                </a:lnTo>
                <a:lnTo>
                  <a:pt x="237094" y="9611"/>
                </a:lnTo>
                <a:lnTo>
                  <a:pt x="233013" y="4381"/>
                </a:lnTo>
                <a:close/>
              </a:path>
              <a:path w="392430" h="86995">
                <a:moveTo>
                  <a:pt x="238760" y="26035"/>
                </a:moveTo>
                <a:lnTo>
                  <a:pt x="233045" y="26035"/>
                </a:lnTo>
                <a:lnTo>
                  <a:pt x="233045" y="56540"/>
                </a:lnTo>
                <a:lnTo>
                  <a:pt x="230136" y="58115"/>
                </a:lnTo>
                <a:lnTo>
                  <a:pt x="225628" y="59016"/>
                </a:lnTo>
                <a:lnTo>
                  <a:pt x="237813" y="59016"/>
                </a:lnTo>
                <a:lnTo>
                  <a:pt x="238760" y="58458"/>
                </a:lnTo>
                <a:lnTo>
                  <a:pt x="238760" y="26035"/>
                </a:lnTo>
                <a:close/>
              </a:path>
              <a:path w="392430" h="86995">
                <a:moveTo>
                  <a:pt x="219011" y="0"/>
                </a:moveTo>
                <a:lnTo>
                  <a:pt x="212051" y="0"/>
                </a:lnTo>
                <a:lnTo>
                  <a:pt x="205765" y="2590"/>
                </a:lnTo>
                <a:lnTo>
                  <a:pt x="202628" y="4381"/>
                </a:lnTo>
                <a:lnTo>
                  <a:pt x="204317" y="8305"/>
                </a:lnTo>
                <a:lnTo>
                  <a:pt x="207454" y="6502"/>
                </a:lnTo>
                <a:lnTo>
                  <a:pt x="212509" y="4381"/>
                </a:lnTo>
                <a:lnTo>
                  <a:pt x="233013" y="4381"/>
                </a:lnTo>
                <a:lnTo>
                  <a:pt x="232671" y="3943"/>
                </a:lnTo>
                <a:lnTo>
                  <a:pt x="226356" y="903"/>
                </a:lnTo>
                <a:lnTo>
                  <a:pt x="219011" y="0"/>
                </a:lnTo>
                <a:close/>
              </a:path>
              <a:path w="392430" h="86995">
                <a:moveTo>
                  <a:pt x="259397" y="78663"/>
                </a:moveTo>
                <a:lnTo>
                  <a:pt x="257048" y="82931"/>
                </a:lnTo>
                <a:lnTo>
                  <a:pt x="260731" y="85293"/>
                </a:lnTo>
                <a:lnTo>
                  <a:pt x="266471" y="86855"/>
                </a:lnTo>
                <a:lnTo>
                  <a:pt x="273875" y="86855"/>
                </a:lnTo>
                <a:lnTo>
                  <a:pt x="283111" y="85176"/>
                </a:lnTo>
                <a:lnTo>
                  <a:pt x="287246" y="82257"/>
                </a:lnTo>
                <a:lnTo>
                  <a:pt x="267589" y="82257"/>
                </a:lnTo>
                <a:lnTo>
                  <a:pt x="262432" y="80467"/>
                </a:lnTo>
                <a:lnTo>
                  <a:pt x="259397" y="78663"/>
                </a:lnTo>
                <a:close/>
              </a:path>
              <a:path w="392430" h="86995">
                <a:moveTo>
                  <a:pt x="295402" y="59461"/>
                </a:moveTo>
                <a:lnTo>
                  <a:pt x="289572" y="59461"/>
                </a:lnTo>
                <a:lnTo>
                  <a:pt x="289572" y="74409"/>
                </a:lnTo>
                <a:lnTo>
                  <a:pt x="284861" y="82257"/>
                </a:lnTo>
                <a:lnTo>
                  <a:pt x="287246" y="82257"/>
                </a:lnTo>
                <a:lnTo>
                  <a:pt x="289858" y="80414"/>
                </a:lnTo>
                <a:lnTo>
                  <a:pt x="293995" y="72983"/>
                </a:lnTo>
                <a:lnTo>
                  <a:pt x="295402" y="63296"/>
                </a:lnTo>
                <a:lnTo>
                  <a:pt x="295402" y="59461"/>
                </a:lnTo>
                <a:close/>
              </a:path>
              <a:path w="392430" h="86995">
                <a:moveTo>
                  <a:pt x="287108" y="0"/>
                </a:moveTo>
                <a:lnTo>
                  <a:pt x="279273" y="0"/>
                </a:lnTo>
                <a:lnTo>
                  <a:pt x="268107" y="2399"/>
                </a:lnTo>
                <a:lnTo>
                  <a:pt x="260061" y="9093"/>
                </a:lnTo>
                <a:lnTo>
                  <a:pt x="255191" y="19320"/>
                </a:lnTo>
                <a:lnTo>
                  <a:pt x="253555" y="32321"/>
                </a:lnTo>
                <a:lnTo>
                  <a:pt x="255152" y="44844"/>
                </a:lnTo>
                <a:lnTo>
                  <a:pt x="259749" y="54354"/>
                </a:lnTo>
                <a:lnTo>
                  <a:pt x="267057" y="60394"/>
                </a:lnTo>
                <a:lnTo>
                  <a:pt x="276783" y="62509"/>
                </a:lnTo>
                <a:lnTo>
                  <a:pt x="282168" y="62509"/>
                </a:lnTo>
                <a:lnTo>
                  <a:pt x="286778" y="61252"/>
                </a:lnTo>
                <a:lnTo>
                  <a:pt x="289572" y="59461"/>
                </a:lnTo>
                <a:lnTo>
                  <a:pt x="295402" y="59461"/>
                </a:lnTo>
                <a:lnTo>
                  <a:pt x="295402" y="58572"/>
                </a:lnTo>
                <a:lnTo>
                  <a:pt x="278358" y="58572"/>
                </a:lnTo>
                <a:lnTo>
                  <a:pt x="269943" y="56774"/>
                </a:lnTo>
                <a:lnTo>
                  <a:pt x="264109" y="51590"/>
                </a:lnTo>
                <a:lnTo>
                  <a:pt x="260713" y="43334"/>
                </a:lnTo>
                <a:lnTo>
                  <a:pt x="259613" y="32321"/>
                </a:lnTo>
                <a:lnTo>
                  <a:pt x="260759" y="20764"/>
                </a:lnTo>
                <a:lnTo>
                  <a:pt x="264315" y="11757"/>
                </a:lnTo>
                <a:lnTo>
                  <a:pt x="270457" y="5907"/>
                </a:lnTo>
                <a:lnTo>
                  <a:pt x="279361" y="3822"/>
                </a:lnTo>
                <a:lnTo>
                  <a:pt x="295076" y="3822"/>
                </a:lnTo>
                <a:lnTo>
                  <a:pt x="292379" y="2032"/>
                </a:lnTo>
                <a:lnTo>
                  <a:pt x="287108" y="0"/>
                </a:lnTo>
                <a:close/>
              </a:path>
              <a:path w="392430" h="86995">
                <a:moveTo>
                  <a:pt x="295076" y="3822"/>
                </a:moveTo>
                <a:lnTo>
                  <a:pt x="283400" y="3822"/>
                </a:lnTo>
                <a:lnTo>
                  <a:pt x="287007" y="4381"/>
                </a:lnTo>
                <a:lnTo>
                  <a:pt x="289572" y="5842"/>
                </a:lnTo>
                <a:lnTo>
                  <a:pt x="289572" y="55651"/>
                </a:lnTo>
                <a:lnTo>
                  <a:pt x="286893" y="57327"/>
                </a:lnTo>
                <a:lnTo>
                  <a:pt x="282841" y="58572"/>
                </a:lnTo>
                <a:lnTo>
                  <a:pt x="295402" y="58572"/>
                </a:lnTo>
                <a:lnTo>
                  <a:pt x="295402" y="4038"/>
                </a:lnTo>
                <a:lnTo>
                  <a:pt x="295076" y="3822"/>
                </a:lnTo>
                <a:close/>
              </a:path>
              <a:path w="392430" h="86995">
                <a:moveTo>
                  <a:pt x="333121" y="0"/>
                </a:moveTo>
                <a:lnTo>
                  <a:pt x="324190" y="1875"/>
                </a:lnTo>
                <a:lnTo>
                  <a:pt x="316914" y="7599"/>
                </a:lnTo>
                <a:lnTo>
                  <a:pt x="312016" y="17321"/>
                </a:lnTo>
                <a:lnTo>
                  <a:pt x="310222" y="31191"/>
                </a:lnTo>
                <a:lnTo>
                  <a:pt x="312220" y="45684"/>
                </a:lnTo>
                <a:lnTo>
                  <a:pt x="317709" y="55465"/>
                </a:lnTo>
                <a:lnTo>
                  <a:pt x="325932" y="60996"/>
                </a:lnTo>
                <a:lnTo>
                  <a:pt x="336130" y="62738"/>
                </a:lnTo>
                <a:lnTo>
                  <a:pt x="343306" y="62738"/>
                </a:lnTo>
                <a:lnTo>
                  <a:pt x="349377" y="60807"/>
                </a:lnTo>
                <a:lnTo>
                  <a:pt x="352628" y="58801"/>
                </a:lnTo>
                <a:lnTo>
                  <a:pt x="352281" y="58000"/>
                </a:lnTo>
                <a:lnTo>
                  <a:pt x="336257" y="58000"/>
                </a:lnTo>
                <a:lnTo>
                  <a:pt x="328141" y="56505"/>
                </a:lnTo>
                <a:lnTo>
                  <a:pt x="321930" y="52012"/>
                </a:lnTo>
                <a:lnTo>
                  <a:pt x="317803" y="44509"/>
                </a:lnTo>
                <a:lnTo>
                  <a:pt x="315937" y="33985"/>
                </a:lnTo>
                <a:lnTo>
                  <a:pt x="341108" y="30289"/>
                </a:lnTo>
                <a:lnTo>
                  <a:pt x="315849" y="30289"/>
                </a:lnTo>
                <a:lnTo>
                  <a:pt x="317170" y="18499"/>
                </a:lnTo>
                <a:lnTo>
                  <a:pt x="320802" y="10490"/>
                </a:lnTo>
                <a:lnTo>
                  <a:pt x="326243" y="5929"/>
                </a:lnTo>
                <a:lnTo>
                  <a:pt x="332994" y="4483"/>
                </a:lnTo>
                <a:lnTo>
                  <a:pt x="345924" y="4483"/>
                </a:lnTo>
                <a:lnTo>
                  <a:pt x="341990" y="1595"/>
                </a:lnTo>
                <a:lnTo>
                  <a:pt x="333121" y="0"/>
                </a:lnTo>
                <a:close/>
              </a:path>
              <a:path w="392430" h="86995">
                <a:moveTo>
                  <a:pt x="350723" y="54406"/>
                </a:moveTo>
                <a:lnTo>
                  <a:pt x="347687" y="56210"/>
                </a:lnTo>
                <a:lnTo>
                  <a:pt x="342976" y="58000"/>
                </a:lnTo>
                <a:lnTo>
                  <a:pt x="352281" y="58000"/>
                </a:lnTo>
                <a:lnTo>
                  <a:pt x="350723" y="54406"/>
                </a:lnTo>
                <a:close/>
              </a:path>
              <a:path w="392430" h="86995">
                <a:moveTo>
                  <a:pt x="345924" y="4483"/>
                </a:moveTo>
                <a:lnTo>
                  <a:pt x="332994" y="4483"/>
                </a:lnTo>
                <a:lnTo>
                  <a:pt x="339588" y="5596"/>
                </a:lnTo>
                <a:lnTo>
                  <a:pt x="344574" y="9183"/>
                </a:lnTo>
                <a:lnTo>
                  <a:pt x="347729" y="15611"/>
                </a:lnTo>
                <a:lnTo>
                  <a:pt x="348830" y="25247"/>
                </a:lnTo>
                <a:lnTo>
                  <a:pt x="315849" y="30289"/>
                </a:lnTo>
                <a:lnTo>
                  <a:pt x="341108" y="30289"/>
                </a:lnTo>
                <a:lnTo>
                  <a:pt x="354774" y="28282"/>
                </a:lnTo>
                <a:lnTo>
                  <a:pt x="353219" y="15392"/>
                </a:lnTo>
                <a:lnTo>
                  <a:pt x="348824" y="6611"/>
                </a:lnTo>
                <a:lnTo>
                  <a:pt x="345924" y="4483"/>
                </a:lnTo>
                <a:close/>
              </a:path>
              <a:path w="392430" h="86995">
                <a:moveTo>
                  <a:pt x="392353" y="0"/>
                </a:moveTo>
                <a:lnTo>
                  <a:pt x="379120" y="0"/>
                </a:lnTo>
                <a:lnTo>
                  <a:pt x="375056" y="1460"/>
                </a:lnTo>
                <a:lnTo>
                  <a:pt x="369570" y="4267"/>
                </a:lnTo>
                <a:lnTo>
                  <a:pt x="369570" y="61595"/>
                </a:lnTo>
                <a:lnTo>
                  <a:pt x="375627" y="61595"/>
                </a:lnTo>
                <a:lnTo>
                  <a:pt x="375627" y="6959"/>
                </a:lnTo>
                <a:lnTo>
                  <a:pt x="378993" y="4483"/>
                </a:lnTo>
                <a:lnTo>
                  <a:pt x="385279" y="3822"/>
                </a:lnTo>
                <a:lnTo>
                  <a:pt x="391045" y="3822"/>
                </a:lnTo>
                <a:lnTo>
                  <a:pt x="392353" y="0"/>
                </a:lnTo>
                <a:close/>
              </a:path>
              <a:path w="392430" h="86995">
                <a:moveTo>
                  <a:pt x="391045" y="3822"/>
                </a:moveTo>
                <a:lnTo>
                  <a:pt x="385279" y="3822"/>
                </a:lnTo>
                <a:lnTo>
                  <a:pt x="390550" y="5270"/>
                </a:lnTo>
                <a:lnTo>
                  <a:pt x="391045" y="3822"/>
                </a:lnTo>
                <a:close/>
              </a:path>
            </a:pathLst>
          </a:custGeom>
          <a:solidFill>
            <a:srgbClr val="FFFFFF"/>
          </a:solidFill>
          <a:ln w="9525">
            <a:noFill/>
            <a:round/>
            <a:headEnd/>
            <a:tailEnd/>
          </a:ln>
        </p:spPr>
        <p:txBody>
          <a:bodyPr lIns="0" tIns="0" rIns="0" bIns="0"/>
          <a:lstStyle/>
          <a:p>
            <a:pPr eaLnBrk="0" hangingPunct="0"/>
            <a:endParaRPr lang="en-US"/>
          </a:p>
        </p:txBody>
      </p:sp>
      <p:sp>
        <p:nvSpPr>
          <p:cNvPr id="5138" name="object 21"/>
          <p:cNvSpPr>
            <a:spLocks/>
          </p:cNvSpPr>
          <p:nvPr/>
        </p:nvSpPr>
        <p:spPr bwMode="auto">
          <a:xfrm>
            <a:off x="1666875" y="171450"/>
            <a:ext cx="122238" cy="144463"/>
          </a:xfrm>
          <a:custGeom>
            <a:avLst/>
            <a:gdLst>
              <a:gd name="T0" fmla="*/ 44053 w 122555"/>
              <a:gd name="T1" fmla="*/ 0 h 144145"/>
              <a:gd name="T2" fmla="*/ 19380 w 122555"/>
              <a:gd name="T3" fmla="*/ 7364 h 144145"/>
              <a:gd name="T4" fmla="*/ 567 w 122555"/>
              <a:gd name="T5" fmla="*/ 76796 h 144145"/>
              <a:gd name="T6" fmla="*/ 0 w 122555"/>
              <a:gd name="T7" fmla="*/ 97605 h 144145"/>
              <a:gd name="T8" fmla="*/ 193 w 122555"/>
              <a:gd name="T9" fmla="*/ 103861 h 144145"/>
              <a:gd name="T10" fmla="*/ 193 w 122555"/>
              <a:gd name="T11" fmla="*/ 217494 h 144145"/>
              <a:gd name="T12" fmla="*/ 22929 w 122555"/>
              <a:gd name="T13" fmla="*/ 217494 h 144145"/>
              <a:gd name="T14" fmla="*/ 22929 w 122555"/>
              <a:gd name="T15" fmla="*/ 87291 h 144145"/>
              <a:gd name="T16" fmla="*/ 23766 w 122555"/>
              <a:gd name="T17" fmla="*/ 76364 h 144145"/>
              <a:gd name="T18" fmla="*/ 25369 w 122555"/>
              <a:gd name="T19" fmla="*/ 68709 h 144145"/>
              <a:gd name="T20" fmla="*/ 27843 w 122555"/>
              <a:gd name="T21" fmla="*/ 57297 h 144145"/>
              <a:gd name="T22" fmla="*/ 32052 w 122555"/>
              <a:gd name="T23" fmla="*/ 53103 h 144145"/>
              <a:gd name="T24" fmla="*/ 72862 w 122555"/>
              <a:gd name="T25" fmla="*/ 53103 h 144145"/>
              <a:gd name="T26" fmla="*/ 71293 w 122555"/>
              <a:gd name="T27" fmla="*/ 42708 h 144145"/>
              <a:gd name="T28" fmla="*/ 64396 w 122555"/>
              <a:gd name="T29" fmla="*/ 18478 h 144145"/>
              <a:gd name="T30" fmla="*/ 55051 w 122555"/>
              <a:gd name="T31" fmla="*/ 5137 h 144145"/>
              <a:gd name="T32" fmla="*/ 44053 w 122555"/>
              <a:gd name="T33" fmla="*/ 0 h 144145"/>
              <a:gd name="T34" fmla="*/ 72862 w 122555"/>
              <a:gd name="T35" fmla="*/ 53103 h 144145"/>
              <a:gd name="T36" fmla="*/ 43383 w 122555"/>
              <a:gd name="T37" fmla="*/ 53103 h 144145"/>
              <a:gd name="T38" fmla="*/ 47613 w 122555"/>
              <a:gd name="T39" fmla="*/ 57297 h 144145"/>
              <a:gd name="T40" fmla="*/ 50058 w 122555"/>
              <a:gd name="T41" fmla="*/ 68745 h 144145"/>
              <a:gd name="T42" fmla="*/ 51649 w 122555"/>
              <a:gd name="T43" fmla="*/ 76364 h 144145"/>
              <a:gd name="T44" fmla="*/ 52504 w 122555"/>
              <a:gd name="T45" fmla="*/ 87291 h 144145"/>
              <a:gd name="T46" fmla="*/ 52505 w 122555"/>
              <a:gd name="T47" fmla="*/ 217494 h 144145"/>
              <a:gd name="T48" fmla="*/ 75310 w 122555"/>
              <a:gd name="T49" fmla="*/ 217494 h 144145"/>
              <a:gd name="T50" fmla="*/ 75251 w 122555"/>
              <a:gd name="T51" fmla="*/ 94041 h 144145"/>
              <a:gd name="T52" fmla="*/ 75061 w 122555"/>
              <a:gd name="T53" fmla="*/ 81949 h 144145"/>
              <a:gd name="T54" fmla="*/ 74317 w 122555"/>
              <a:gd name="T55" fmla="*/ 67550 h 144145"/>
              <a:gd name="T56" fmla="*/ 73065 w 122555"/>
              <a:gd name="T57" fmla="*/ 54460 h 144145"/>
              <a:gd name="T58" fmla="*/ 72862 w 122555"/>
              <a:gd name="T59" fmla="*/ 53103 h 1441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22555"/>
              <a:gd name="T91" fmla="*/ 0 h 144145"/>
              <a:gd name="T92" fmla="*/ 122555 w 122555"/>
              <a:gd name="T93" fmla="*/ 144145 h 1441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22555" h="144145">
                <a:moveTo>
                  <a:pt x="71498" y="0"/>
                </a:moveTo>
                <a:lnTo>
                  <a:pt x="31452" y="4878"/>
                </a:lnTo>
                <a:lnTo>
                  <a:pt x="930" y="50864"/>
                </a:lnTo>
                <a:lnTo>
                  <a:pt x="0" y="64643"/>
                </a:lnTo>
                <a:lnTo>
                  <a:pt x="194" y="68784"/>
                </a:lnTo>
                <a:lnTo>
                  <a:pt x="194" y="144044"/>
                </a:lnTo>
                <a:lnTo>
                  <a:pt x="37214" y="144044"/>
                </a:lnTo>
                <a:lnTo>
                  <a:pt x="37214" y="57811"/>
                </a:lnTo>
                <a:lnTo>
                  <a:pt x="38573" y="50572"/>
                </a:lnTo>
                <a:lnTo>
                  <a:pt x="41176" y="45505"/>
                </a:lnTo>
                <a:lnTo>
                  <a:pt x="45190" y="37948"/>
                </a:lnTo>
                <a:lnTo>
                  <a:pt x="52022" y="35167"/>
                </a:lnTo>
                <a:lnTo>
                  <a:pt x="118252" y="35167"/>
                </a:lnTo>
                <a:lnTo>
                  <a:pt x="115713" y="28283"/>
                </a:lnTo>
                <a:lnTo>
                  <a:pt x="104518" y="12240"/>
                </a:lnTo>
                <a:lnTo>
                  <a:pt x="89352" y="3399"/>
                </a:lnTo>
                <a:lnTo>
                  <a:pt x="71498" y="0"/>
                </a:lnTo>
                <a:close/>
              </a:path>
              <a:path w="122555" h="144145">
                <a:moveTo>
                  <a:pt x="118252" y="35167"/>
                </a:moveTo>
                <a:lnTo>
                  <a:pt x="70412" y="35167"/>
                </a:lnTo>
                <a:lnTo>
                  <a:pt x="77270" y="37948"/>
                </a:lnTo>
                <a:lnTo>
                  <a:pt x="81245" y="45530"/>
                </a:lnTo>
                <a:lnTo>
                  <a:pt x="83829" y="50572"/>
                </a:lnTo>
                <a:lnTo>
                  <a:pt x="85218" y="57811"/>
                </a:lnTo>
                <a:lnTo>
                  <a:pt x="85220" y="144044"/>
                </a:lnTo>
                <a:lnTo>
                  <a:pt x="122228" y="144044"/>
                </a:lnTo>
                <a:lnTo>
                  <a:pt x="122137" y="62281"/>
                </a:lnTo>
                <a:lnTo>
                  <a:pt x="121828" y="54272"/>
                </a:lnTo>
                <a:lnTo>
                  <a:pt x="120618" y="44739"/>
                </a:lnTo>
                <a:lnTo>
                  <a:pt x="118585" y="36068"/>
                </a:lnTo>
                <a:lnTo>
                  <a:pt x="118252" y="35167"/>
                </a:lnTo>
                <a:close/>
              </a:path>
            </a:pathLst>
          </a:custGeom>
          <a:solidFill>
            <a:srgbClr val="FFFFFF"/>
          </a:solidFill>
          <a:ln w="9525">
            <a:noFill/>
            <a:round/>
            <a:headEnd/>
            <a:tailEnd/>
          </a:ln>
        </p:spPr>
        <p:txBody>
          <a:bodyPr lIns="0" tIns="0" rIns="0" bIns="0"/>
          <a:lstStyle/>
          <a:p>
            <a:pPr eaLnBrk="0" hangingPunct="0"/>
            <a:endParaRPr lang="en-US"/>
          </a:p>
        </p:txBody>
      </p:sp>
      <p:sp>
        <p:nvSpPr>
          <p:cNvPr id="5139" name="object 22"/>
          <p:cNvSpPr>
            <a:spLocks/>
          </p:cNvSpPr>
          <p:nvPr/>
        </p:nvSpPr>
        <p:spPr bwMode="auto">
          <a:xfrm>
            <a:off x="1936750" y="171450"/>
            <a:ext cx="61913" cy="144463"/>
          </a:xfrm>
          <a:custGeom>
            <a:avLst/>
            <a:gdLst>
              <a:gd name="T0" fmla="*/ 18558 w 62230"/>
              <a:gd name="T1" fmla="*/ 0 h 144779"/>
              <a:gd name="T2" fmla="*/ 2527 w 62230"/>
              <a:gd name="T3" fmla="*/ 15171 h 144779"/>
              <a:gd name="T4" fmla="*/ 0 w 62230"/>
              <a:gd name="T5" fmla="*/ 95932 h 144779"/>
              <a:gd name="T6" fmla="*/ 14236 w 62230"/>
              <a:gd name="T7" fmla="*/ 95932 h 144779"/>
              <a:gd name="T8" fmla="*/ 14236 w 62230"/>
              <a:gd name="T9" fmla="*/ 45319 h 144779"/>
              <a:gd name="T10" fmla="*/ 14868 w 62230"/>
              <a:gd name="T11" fmla="*/ 35143 h 144779"/>
              <a:gd name="T12" fmla="*/ 16664 w 62230"/>
              <a:gd name="T13" fmla="*/ 28562 h 144779"/>
              <a:gd name="T14" fmla="*/ 19504 w 62230"/>
              <a:gd name="T15" fmla="*/ 25026 h 144779"/>
              <a:gd name="T16" fmla="*/ 23260 w 62230"/>
              <a:gd name="T17" fmla="*/ 23966 h 144779"/>
              <a:gd name="T18" fmla="*/ 23738 w 62230"/>
              <a:gd name="T19" fmla="*/ 23966 h 144779"/>
              <a:gd name="T20" fmla="*/ 23738 w 62230"/>
              <a:gd name="T21" fmla="*/ 125 h 144779"/>
              <a:gd name="T22" fmla="*/ 18558 w 62230"/>
              <a:gd name="T23" fmla="*/ 0 h 144779"/>
              <a:gd name="T24" fmla="*/ 23738 w 62230"/>
              <a:gd name="T25" fmla="*/ 23966 h 144779"/>
              <a:gd name="T26" fmla="*/ 23260 w 62230"/>
              <a:gd name="T27" fmla="*/ 23966 h 144779"/>
              <a:gd name="T28" fmla="*/ 23738 w 62230"/>
              <a:gd name="T29" fmla="*/ 23994 h 144779"/>
              <a:gd name="T30" fmla="*/ 23738 w 62230"/>
              <a:gd name="T31" fmla="*/ 23966 h 1447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2230"/>
              <a:gd name="T49" fmla="*/ 0 h 144779"/>
              <a:gd name="T50" fmla="*/ 62230 w 62230"/>
              <a:gd name="T51" fmla="*/ 144779 h 1447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2230" h="144779">
                <a:moveTo>
                  <a:pt x="48221" y="0"/>
                </a:moveTo>
                <a:lnTo>
                  <a:pt x="6563" y="22828"/>
                </a:lnTo>
                <a:lnTo>
                  <a:pt x="0" y="144359"/>
                </a:lnTo>
                <a:lnTo>
                  <a:pt x="37007" y="144359"/>
                </a:lnTo>
                <a:lnTo>
                  <a:pt x="37007" y="68197"/>
                </a:lnTo>
                <a:lnTo>
                  <a:pt x="38634" y="52879"/>
                </a:lnTo>
                <a:lnTo>
                  <a:pt x="43300" y="42978"/>
                </a:lnTo>
                <a:lnTo>
                  <a:pt x="50680" y="37654"/>
                </a:lnTo>
                <a:lnTo>
                  <a:pt x="60452" y="36066"/>
                </a:lnTo>
                <a:lnTo>
                  <a:pt x="61696" y="36066"/>
                </a:lnTo>
                <a:lnTo>
                  <a:pt x="61696" y="125"/>
                </a:lnTo>
                <a:lnTo>
                  <a:pt x="48221" y="0"/>
                </a:lnTo>
                <a:close/>
              </a:path>
              <a:path w="62230" h="144779">
                <a:moveTo>
                  <a:pt x="61696" y="36066"/>
                </a:moveTo>
                <a:lnTo>
                  <a:pt x="60452" y="36066"/>
                </a:lnTo>
                <a:lnTo>
                  <a:pt x="61696" y="36104"/>
                </a:lnTo>
                <a:lnTo>
                  <a:pt x="61696" y="36066"/>
                </a:lnTo>
                <a:close/>
              </a:path>
            </a:pathLst>
          </a:custGeom>
          <a:solidFill>
            <a:srgbClr val="FFFFFF"/>
          </a:solidFill>
          <a:ln w="9525">
            <a:noFill/>
            <a:round/>
            <a:headEnd/>
            <a:tailEnd/>
          </a:ln>
        </p:spPr>
        <p:txBody>
          <a:bodyPr lIns="0" tIns="0" rIns="0" bIns="0"/>
          <a:lstStyle/>
          <a:p>
            <a:pPr eaLnBrk="0" hangingPunct="0"/>
            <a:endParaRPr lang="en-US"/>
          </a:p>
        </p:txBody>
      </p:sp>
      <p:sp>
        <p:nvSpPr>
          <p:cNvPr id="5140" name="object 23"/>
          <p:cNvSpPr>
            <a:spLocks/>
          </p:cNvSpPr>
          <p:nvPr/>
        </p:nvSpPr>
        <p:spPr bwMode="auto">
          <a:xfrm>
            <a:off x="4232275" y="136525"/>
            <a:ext cx="130175" cy="246063"/>
          </a:xfrm>
          <a:custGeom>
            <a:avLst/>
            <a:gdLst>
              <a:gd name="T0" fmla="*/ 21796 w 129539"/>
              <a:gd name="T1" fmla="*/ 0 h 246379"/>
              <a:gd name="T2" fmla="*/ 61258 w 129539"/>
              <a:gd name="T3" fmla="*/ 15303 h 246379"/>
              <a:gd name="T4" fmla="*/ 81412 w 129539"/>
              <a:gd name="T5" fmla="*/ 34128 h 246379"/>
              <a:gd name="T6" fmla="*/ 79684 w 129539"/>
              <a:gd name="T7" fmla="*/ 56936 h 246379"/>
              <a:gd name="T8" fmla="*/ 53510 w 129539"/>
              <a:gd name="T9" fmla="*/ 84196 h 246379"/>
              <a:gd name="T10" fmla="*/ 18980 w 129539"/>
              <a:gd name="T11" fmla="*/ 109701 h 246379"/>
              <a:gd name="T12" fmla="*/ 0 w 129539"/>
              <a:gd name="T13" fmla="*/ 133147 h 246379"/>
              <a:gd name="T14" fmla="*/ 1945 w 129539"/>
              <a:gd name="T15" fmla="*/ 154264 h 246379"/>
              <a:gd name="T16" fmla="*/ 30232 w 129539"/>
              <a:gd name="T17" fmla="*/ 172789 h 246379"/>
              <a:gd name="T18" fmla="*/ 81491 w 129539"/>
              <a:gd name="T19" fmla="*/ 187760 h 246379"/>
              <a:gd name="T20" fmla="*/ 137612 w 129539"/>
              <a:gd name="T21" fmla="*/ 193706 h 246379"/>
              <a:gd name="T22" fmla="*/ 195363 w 129539"/>
              <a:gd name="T23" fmla="*/ 190859 h 246379"/>
              <a:gd name="T24" fmla="*/ 251538 w 129539"/>
              <a:gd name="T25" fmla="*/ 179403 h 246379"/>
              <a:gd name="T26" fmla="*/ 278946 w 129539"/>
              <a:gd name="T27" fmla="*/ 168215 h 246379"/>
              <a:gd name="T28" fmla="*/ 197653 w 129539"/>
              <a:gd name="T29" fmla="*/ 168215 h 246379"/>
              <a:gd name="T30" fmla="*/ 161532 w 129539"/>
              <a:gd name="T31" fmla="*/ 167461 h 246379"/>
              <a:gd name="T32" fmla="*/ 96037 w 129539"/>
              <a:gd name="T33" fmla="*/ 144414 h 246379"/>
              <a:gd name="T34" fmla="*/ 95008 w 129539"/>
              <a:gd name="T35" fmla="*/ 130839 h 246379"/>
              <a:gd name="T36" fmla="*/ 101293 w 129539"/>
              <a:gd name="T37" fmla="*/ 123432 h 246379"/>
              <a:gd name="T38" fmla="*/ 112535 w 129539"/>
              <a:gd name="T39" fmla="*/ 116156 h 246379"/>
              <a:gd name="T40" fmla="*/ 128166 w 129539"/>
              <a:gd name="T41" fmla="*/ 109158 h 246379"/>
              <a:gd name="T42" fmla="*/ 147783 w 129539"/>
              <a:gd name="T43" fmla="*/ 102418 h 246379"/>
              <a:gd name="T44" fmla="*/ 174917 w 129539"/>
              <a:gd name="T45" fmla="*/ 93403 h 246379"/>
              <a:gd name="T46" fmla="*/ 195209 w 129539"/>
              <a:gd name="T47" fmla="*/ 84487 h 246379"/>
              <a:gd name="T48" fmla="*/ 209250 w 129539"/>
              <a:gd name="T49" fmla="*/ 75666 h 246379"/>
              <a:gd name="T50" fmla="*/ 217647 w 129539"/>
              <a:gd name="T51" fmla="*/ 66918 h 246379"/>
              <a:gd name="T52" fmla="*/ 218908 w 129539"/>
              <a:gd name="T53" fmla="*/ 63300 h 246379"/>
              <a:gd name="T54" fmla="*/ 218622 w 129539"/>
              <a:gd name="T55" fmla="*/ 59793 h 246379"/>
              <a:gd name="T56" fmla="*/ 160608 w 129539"/>
              <a:gd name="T57" fmla="*/ 30364 h 246379"/>
              <a:gd name="T58" fmla="*/ 58858 w 129539"/>
              <a:gd name="T59" fmla="*/ 6655 h 246379"/>
              <a:gd name="T60" fmla="*/ 21796 w 129539"/>
              <a:gd name="T61" fmla="*/ 0 h 246379"/>
              <a:gd name="T62" fmla="*/ 295556 w 129539"/>
              <a:gd name="T63" fmla="*/ 86155 h 246379"/>
              <a:gd name="T64" fmla="*/ 298775 w 129539"/>
              <a:gd name="T65" fmla="*/ 101065 h 246379"/>
              <a:gd name="T66" fmla="*/ 298015 w 129539"/>
              <a:gd name="T67" fmla="*/ 116001 h 246379"/>
              <a:gd name="T68" fmla="*/ 291633 w 129539"/>
              <a:gd name="T69" fmla="*/ 130839 h 246379"/>
              <a:gd name="T70" fmla="*/ 277969 w 129539"/>
              <a:gd name="T71" fmla="*/ 145461 h 246379"/>
              <a:gd name="T72" fmla="*/ 255900 w 129539"/>
              <a:gd name="T73" fmla="*/ 157221 h 246379"/>
              <a:gd name="T74" fmla="*/ 229105 w 129539"/>
              <a:gd name="T75" fmla="*/ 164802 h 246379"/>
              <a:gd name="T76" fmla="*/ 197653 w 129539"/>
              <a:gd name="T77" fmla="*/ 168215 h 246379"/>
              <a:gd name="T78" fmla="*/ 278946 w 129539"/>
              <a:gd name="T79" fmla="*/ 168215 h 246379"/>
              <a:gd name="T80" fmla="*/ 299700 w 129539"/>
              <a:gd name="T81" fmla="*/ 159751 h 246379"/>
              <a:gd name="T82" fmla="*/ 323663 w 129539"/>
              <a:gd name="T83" fmla="*/ 136151 h 246379"/>
              <a:gd name="T84" fmla="*/ 322568 w 129539"/>
              <a:gd name="T85" fmla="*/ 110866 h 246379"/>
              <a:gd name="T86" fmla="*/ 295556 w 129539"/>
              <a:gd name="T87" fmla="*/ 86155 h 246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9539"/>
              <a:gd name="T133" fmla="*/ 0 h 246379"/>
              <a:gd name="T134" fmla="*/ 129539 w 129539"/>
              <a:gd name="T135" fmla="*/ 246379 h 246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9539" h="246379">
                <a:moveTo>
                  <a:pt x="8721" y="0"/>
                </a:moveTo>
                <a:lnTo>
                  <a:pt x="24516" y="19456"/>
                </a:lnTo>
                <a:lnTo>
                  <a:pt x="32581" y="43383"/>
                </a:lnTo>
                <a:lnTo>
                  <a:pt x="31888" y="72376"/>
                </a:lnTo>
                <a:lnTo>
                  <a:pt x="21409" y="107035"/>
                </a:lnTo>
                <a:lnTo>
                  <a:pt x="7595" y="139458"/>
                </a:lnTo>
                <a:lnTo>
                  <a:pt x="0" y="169257"/>
                </a:lnTo>
                <a:lnTo>
                  <a:pt x="781" y="196102"/>
                </a:lnTo>
                <a:lnTo>
                  <a:pt x="12099" y="219659"/>
                </a:lnTo>
                <a:lnTo>
                  <a:pt x="32605" y="238683"/>
                </a:lnTo>
                <a:lnTo>
                  <a:pt x="55064" y="246251"/>
                </a:lnTo>
                <a:lnTo>
                  <a:pt x="78179" y="242624"/>
                </a:lnTo>
                <a:lnTo>
                  <a:pt x="100657" y="228066"/>
                </a:lnTo>
                <a:lnTo>
                  <a:pt x="111623" y="213844"/>
                </a:lnTo>
                <a:lnTo>
                  <a:pt x="79092" y="213844"/>
                </a:lnTo>
                <a:lnTo>
                  <a:pt x="64639" y="212877"/>
                </a:lnTo>
                <a:lnTo>
                  <a:pt x="38436" y="183580"/>
                </a:lnTo>
                <a:lnTo>
                  <a:pt x="38017" y="166322"/>
                </a:lnTo>
                <a:lnTo>
                  <a:pt x="40534" y="156910"/>
                </a:lnTo>
                <a:lnTo>
                  <a:pt x="45034" y="147659"/>
                </a:lnTo>
                <a:lnTo>
                  <a:pt x="51290" y="138765"/>
                </a:lnTo>
                <a:lnTo>
                  <a:pt x="59140" y="130200"/>
                </a:lnTo>
                <a:lnTo>
                  <a:pt x="69993" y="118736"/>
                </a:lnTo>
                <a:lnTo>
                  <a:pt x="78112" y="107403"/>
                </a:lnTo>
                <a:lnTo>
                  <a:pt x="83734" y="96185"/>
                </a:lnTo>
                <a:lnTo>
                  <a:pt x="87093" y="85064"/>
                </a:lnTo>
                <a:lnTo>
                  <a:pt x="87601" y="80467"/>
                </a:lnTo>
                <a:lnTo>
                  <a:pt x="87487" y="76009"/>
                </a:lnTo>
                <a:lnTo>
                  <a:pt x="64271" y="38595"/>
                </a:lnTo>
                <a:lnTo>
                  <a:pt x="23555" y="8468"/>
                </a:lnTo>
                <a:lnTo>
                  <a:pt x="8721" y="0"/>
                </a:lnTo>
                <a:close/>
              </a:path>
              <a:path w="129539" h="246379">
                <a:moveTo>
                  <a:pt x="118271" y="109524"/>
                </a:moveTo>
                <a:lnTo>
                  <a:pt x="119556" y="128478"/>
                </a:lnTo>
                <a:lnTo>
                  <a:pt x="119254" y="147461"/>
                </a:lnTo>
                <a:lnTo>
                  <a:pt x="116702" y="166322"/>
                </a:lnTo>
                <a:lnTo>
                  <a:pt x="111236" y="184912"/>
                </a:lnTo>
                <a:lnTo>
                  <a:pt x="102398" y="199861"/>
                </a:lnTo>
                <a:lnTo>
                  <a:pt x="91681" y="209505"/>
                </a:lnTo>
                <a:lnTo>
                  <a:pt x="79092" y="213844"/>
                </a:lnTo>
                <a:lnTo>
                  <a:pt x="111623" y="213844"/>
                </a:lnTo>
                <a:lnTo>
                  <a:pt x="119925" y="203077"/>
                </a:lnTo>
                <a:lnTo>
                  <a:pt x="129514" y="173077"/>
                </a:lnTo>
                <a:lnTo>
                  <a:pt x="129078" y="140936"/>
                </a:lnTo>
                <a:lnTo>
                  <a:pt x="118271" y="109524"/>
                </a:lnTo>
                <a:close/>
              </a:path>
            </a:pathLst>
          </a:custGeom>
          <a:solidFill>
            <a:srgbClr val="EE7D23"/>
          </a:solidFill>
          <a:ln w="9525">
            <a:noFill/>
            <a:round/>
            <a:headEnd/>
            <a:tailEnd/>
          </a:ln>
        </p:spPr>
        <p:txBody>
          <a:bodyPr lIns="0" tIns="0" rIns="0" bIns="0"/>
          <a:lstStyle/>
          <a:p>
            <a:pPr eaLnBrk="0" hangingPunct="0"/>
            <a:endParaRPr lang="en-US"/>
          </a:p>
        </p:txBody>
      </p:sp>
      <p:sp>
        <p:nvSpPr>
          <p:cNvPr id="5141" name="object 24"/>
          <p:cNvSpPr>
            <a:spLocks/>
          </p:cNvSpPr>
          <p:nvPr/>
        </p:nvSpPr>
        <p:spPr bwMode="auto">
          <a:xfrm>
            <a:off x="4275138" y="201613"/>
            <a:ext cx="73025" cy="144462"/>
          </a:xfrm>
          <a:custGeom>
            <a:avLst/>
            <a:gdLst>
              <a:gd name="T0" fmla="*/ 242224 w 72389"/>
              <a:gd name="T1" fmla="*/ 0 h 144145"/>
              <a:gd name="T2" fmla="*/ 251406 w 72389"/>
              <a:gd name="T3" fmla="*/ 23359 h 144145"/>
              <a:gd name="T4" fmla="*/ 242380 w 72389"/>
              <a:gd name="T5" fmla="*/ 45911 h 144145"/>
              <a:gd name="T6" fmla="*/ 212127 w 72389"/>
              <a:gd name="T7" fmla="*/ 67529 h 144145"/>
              <a:gd name="T8" fmla="*/ 157664 w 72389"/>
              <a:gd name="T9" fmla="*/ 88075 h 144145"/>
              <a:gd name="T10" fmla="*/ 115601 w 72389"/>
              <a:gd name="T11" fmla="*/ 99672 h 144145"/>
              <a:gd name="T12" fmla="*/ 78462 w 72389"/>
              <a:gd name="T13" fmla="*/ 111264 h 144145"/>
              <a:gd name="T14" fmla="*/ 47775 w 72389"/>
              <a:gd name="T15" fmla="*/ 122854 h 144145"/>
              <a:gd name="T16" fmla="*/ 25131 w 72389"/>
              <a:gd name="T17" fmla="*/ 134443 h 144145"/>
              <a:gd name="T18" fmla="*/ 5556 w 72389"/>
              <a:gd name="T19" fmla="*/ 151187 h 144145"/>
              <a:gd name="T20" fmla="*/ 0 w 72389"/>
              <a:gd name="T21" fmla="*/ 167803 h 144145"/>
              <a:gd name="T22" fmla="*/ 10734 w 72389"/>
              <a:gd name="T23" fmla="*/ 184250 h 144145"/>
              <a:gd name="T24" fmla="*/ 40049 w 72389"/>
              <a:gd name="T25" fmla="*/ 200499 h 144145"/>
              <a:gd name="T26" fmla="*/ 86675 w 72389"/>
              <a:gd name="T27" fmla="*/ 212214 h 144145"/>
              <a:gd name="T28" fmla="*/ 148213 w 72389"/>
              <a:gd name="T29" fmla="*/ 217129 h 144145"/>
              <a:gd name="T30" fmla="*/ 214077 w 72389"/>
              <a:gd name="T31" fmla="*/ 213966 h 144145"/>
              <a:gd name="T32" fmla="*/ 345896 w 72389"/>
              <a:gd name="T33" fmla="*/ 159239 h 144145"/>
              <a:gd name="T34" fmla="*/ 371365 w 72389"/>
              <a:gd name="T35" fmla="*/ 102771 h 144145"/>
              <a:gd name="T36" fmla="*/ 365573 w 72389"/>
              <a:gd name="T37" fmla="*/ 73852 h 144145"/>
              <a:gd name="T38" fmla="*/ 341830 w 72389"/>
              <a:gd name="T39" fmla="*/ 47116 h 144145"/>
              <a:gd name="T40" fmla="*/ 300551 w 72389"/>
              <a:gd name="T41" fmla="*/ 22512 h 144145"/>
              <a:gd name="T42" fmla="*/ 242224 w 72389"/>
              <a:gd name="T43" fmla="*/ 0 h 1441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2389"/>
              <a:gd name="T67" fmla="*/ 0 h 144145"/>
              <a:gd name="T68" fmla="*/ 72389 w 72389"/>
              <a:gd name="T69" fmla="*/ 144145 h 1441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2389" h="144145">
                <a:moveTo>
                  <a:pt x="47185" y="0"/>
                </a:moveTo>
                <a:lnTo>
                  <a:pt x="48976" y="15489"/>
                </a:lnTo>
                <a:lnTo>
                  <a:pt x="47217" y="30446"/>
                </a:lnTo>
                <a:lnTo>
                  <a:pt x="41323" y="44782"/>
                </a:lnTo>
                <a:lnTo>
                  <a:pt x="30713" y="58407"/>
                </a:lnTo>
                <a:lnTo>
                  <a:pt x="22519" y="66093"/>
                </a:lnTo>
                <a:lnTo>
                  <a:pt x="15284" y="73780"/>
                </a:lnTo>
                <a:lnTo>
                  <a:pt x="9308" y="81467"/>
                </a:lnTo>
                <a:lnTo>
                  <a:pt x="4894" y="89154"/>
                </a:lnTo>
                <a:lnTo>
                  <a:pt x="1082" y="100259"/>
                </a:lnTo>
                <a:lnTo>
                  <a:pt x="0" y="111274"/>
                </a:lnTo>
                <a:lnTo>
                  <a:pt x="2092" y="122179"/>
                </a:lnTo>
                <a:lnTo>
                  <a:pt x="7802" y="132956"/>
                </a:lnTo>
                <a:lnTo>
                  <a:pt x="16880" y="140718"/>
                </a:lnTo>
                <a:lnTo>
                  <a:pt x="28870" y="143989"/>
                </a:lnTo>
                <a:lnTo>
                  <a:pt x="41705" y="141893"/>
                </a:lnTo>
                <a:lnTo>
                  <a:pt x="67384" y="105598"/>
                </a:lnTo>
                <a:lnTo>
                  <a:pt x="72343" y="68148"/>
                </a:lnTo>
                <a:lnTo>
                  <a:pt x="71218" y="48973"/>
                </a:lnTo>
                <a:lnTo>
                  <a:pt x="66589" y="31245"/>
                </a:lnTo>
                <a:lnTo>
                  <a:pt x="58547" y="14930"/>
                </a:lnTo>
                <a:lnTo>
                  <a:pt x="47185" y="0"/>
                </a:lnTo>
                <a:close/>
              </a:path>
            </a:pathLst>
          </a:custGeom>
          <a:solidFill>
            <a:srgbClr val="0F9C4B"/>
          </a:solidFill>
          <a:ln w="9525">
            <a:noFill/>
            <a:round/>
            <a:headEnd/>
            <a:tailEnd/>
          </a:ln>
        </p:spPr>
        <p:txBody>
          <a:bodyPr lIns="0" tIns="0" rIns="0" bIns="0"/>
          <a:lstStyle/>
          <a:p>
            <a:pPr eaLnBrk="0" hangingPunct="0"/>
            <a:endParaRPr lang="en-US"/>
          </a:p>
        </p:txBody>
      </p:sp>
      <p:sp>
        <p:nvSpPr>
          <p:cNvPr id="5142" name="object 25"/>
          <p:cNvSpPr>
            <a:spLocks/>
          </p:cNvSpPr>
          <p:nvPr/>
        </p:nvSpPr>
        <p:spPr bwMode="auto">
          <a:xfrm>
            <a:off x="4148138" y="123825"/>
            <a:ext cx="285750" cy="268288"/>
          </a:xfrm>
          <a:custGeom>
            <a:avLst/>
            <a:gdLst>
              <a:gd name="T0" fmla="*/ 130282 w 285114"/>
              <a:gd name="T1" fmla="*/ 8028 h 268605"/>
              <a:gd name="T2" fmla="*/ 69151 w 285114"/>
              <a:gd name="T3" fmla="*/ 28453 h 268605"/>
              <a:gd name="T4" fmla="*/ 27469 w 285114"/>
              <a:gd name="T5" fmla="*/ 54708 h 268605"/>
              <a:gd name="T6" fmla="*/ 3416 w 285114"/>
              <a:gd name="T7" fmla="*/ 85860 h 268605"/>
              <a:gd name="T8" fmla="*/ 0 w 285114"/>
              <a:gd name="T9" fmla="*/ 119829 h 268605"/>
              <a:gd name="T10" fmla="*/ 18738 w 285114"/>
              <a:gd name="T11" fmla="*/ 153164 h 268605"/>
              <a:gd name="T12" fmla="*/ 56164 w 285114"/>
              <a:gd name="T13" fmla="*/ 180978 h 268605"/>
              <a:gd name="T14" fmla="*/ 108257 w 285114"/>
              <a:gd name="T15" fmla="*/ 201665 h 268605"/>
              <a:gd name="T16" fmla="*/ 171018 w 285114"/>
              <a:gd name="T17" fmla="*/ 213651 h 268605"/>
              <a:gd name="T18" fmla="*/ 240422 w 285114"/>
              <a:gd name="T19" fmla="*/ 215326 h 268605"/>
              <a:gd name="T20" fmla="*/ 281227 w 285114"/>
              <a:gd name="T21" fmla="*/ 209625 h 268605"/>
              <a:gd name="T22" fmla="*/ 239120 w 285114"/>
              <a:gd name="T23" fmla="*/ 209625 h 268605"/>
              <a:gd name="T24" fmla="*/ 173393 w 285114"/>
              <a:gd name="T25" fmla="*/ 208043 h 268605"/>
              <a:gd name="T26" fmla="*/ 113960 w 285114"/>
              <a:gd name="T27" fmla="*/ 196704 h 268605"/>
              <a:gd name="T28" fmla="*/ 64629 w 285114"/>
              <a:gd name="T29" fmla="*/ 177107 h 268605"/>
              <a:gd name="T30" fmla="*/ 29182 w 285114"/>
              <a:gd name="T31" fmla="*/ 150769 h 268605"/>
              <a:gd name="T32" fmla="*/ 11421 w 285114"/>
              <a:gd name="T33" fmla="*/ 119183 h 268605"/>
              <a:gd name="T34" fmla="*/ 14249 w 285114"/>
              <a:gd name="T35" fmla="*/ 87611 h 268605"/>
              <a:gd name="T36" fmla="*/ 35695 w 285114"/>
              <a:gd name="T37" fmla="*/ 58465 h 268605"/>
              <a:gd name="T38" fmla="*/ 73337 w 285114"/>
              <a:gd name="T39" fmla="*/ 33803 h 268605"/>
              <a:gd name="T40" fmla="*/ 124756 w 285114"/>
              <a:gd name="T41" fmla="*/ 15699 h 268605"/>
              <a:gd name="T42" fmla="*/ 134582 w 285114"/>
              <a:gd name="T43" fmla="*/ 14163 h 268605"/>
              <a:gd name="T44" fmla="*/ 135487 w 285114"/>
              <a:gd name="T45" fmla="*/ 12591 h 268605"/>
              <a:gd name="T46" fmla="*/ 137042 w 285114"/>
              <a:gd name="T47" fmla="*/ 10002 h 268605"/>
              <a:gd name="T48" fmla="*/ 130282 w 285114"/>
              <a:gd name="T49" fmla="*/ 8028 h 268605"/>
              <a:gd name="T50" fmla="*/ 282082 w 285114"/>
              <a:gd name="T51" fmla="*/ 5696 h 268605"/>
              <a:gd name="T52" fmla="*/ 192914 w 285114"/>
              <a:gd name="T53" fmla="*/ 5696 h 268605"/>
              <a:gd name="T54" fmla="*/ 258647 w 285114"/>
              <a:gd name="T55" fmla="*/ 7276 h 268605"/>
              <a:gd name="T56" fmla="*/ 318065 w 285114"/>
              <a:gd name="T57" fmla="*/ 18626 h 268605"/>
              <a:gd name="T58" fmla="*/ 367403 w 285114"/>
              <a:gd name="T59" fmla="*/ 38221 h 268605"/>
              <a:gd name="T60" fmla="*/ 402850 w 285114"/>
              <a:gd name="T61" fmla="*/ 64563 h 268605"/>
              <a:gd name="T62" fmla="*/ 420576 w 285114"/>
              <a:gd name="T63" fmla="*/ 96137 h 268605"/>
              <a:gd name="T64" fmla="*/ 413462 w 285114"/>
              <a:gd name="T65" fmla="*/ 136668 h 268605"/>
              <a:gd name="T66" fmla="*/ 376898 w 285114"/>
              <a:gd name="T67" fmla="*/ 171554 h 268605"/>
              <a:gd name="T68" fmla="*/ 316808 w 285114"/>
              <a:gd name="T69" fmla="*/ 197109 h 268605"/>
              <a:gd name="T70" fmla="*/ 239120 w 285114"/>
              <a:gd name="T71" fmla="*/ 209625 h 268605"/>
              <a:gd name="T72" fmla="*/ 281227 w 285114"/>
              <a:gd name="T73" fmla="*/ 209625 h 268605"/>
              <a:gd name="T74" fmla="*/ 363128 w 285114"/>
              <a:gd name="T75" fmla="*/ 187326 h 268605"/>
              <a:gd name="T76" fmla="*/ 404649 w 285114"/>
              <a:gd name="T77" fmla="*/ 161362 h 268605"/>
              <a:gd name="T78" fmla="*/ 428658 w 285114"/>
              <a:gd name="T79" fmla="*/ 130089 h 268605"/>
              <a:gd name="T80" fmla="*/ 432005 w 285114"/>
              <a:gd name="T81" fmla="*/ 95499 h 268605"/>
              <a:gd name="T82" fmla="*/ 413281 w 285114"/>
              <a:gd name="T83" fmla="*/ 62155 h 268605"/>
              <a:gd name="T84" fmla="*/ 375857 w 285114"/>
              <a:gd name="T85" fmla="*/ 34341 h 268605"/>
              <a:gd name="T86" fmla="*/ 323758 w 285114"/>
              <a:gd name="T87" fmla="*/ 13649 h 268605"/>
              <a:gd name="T88" fmla="*/ 282082 w 285114"/>
              <a:gd name="T89" fmla="*/ 5696 h 268605"/>
              <a:gd name="T90" fmla="*/ 191610 w 285114"/>
              <a:gd name="T91" fmla="*/ 0 h 268605"/>
              <a:gd name="T92" fmla="*/ 138781 w 285114"/>
              <a:gd name="T93" fmla="*/ 6110 h 268605"/>
              <a:gd name="T94" fmla="*/ 148706 w 285114"/>
              <a:gd name="T95" fmla="*/ 8667 h 268605"/>
              <a:gd name="T96" fmla="*/ 156846 w 285114"/>
              <a:gd name="T97" fmla="*/ 8924 h 268605"/>
              <a:gd name="T98" fmla="*/ 159201 w 285114"/>
              <a:gd name="T99" fmla="*/ 9022 h 268605"/>
              <a:gd name="T100" fmla="*/ 161682 w 285114"/>
              <a:gd name="T101" fmla="*/ 8853 h 268605"/>
              <a:gd name="T102" fmla="*/ 172069 w 285114"/>
              <a:gd name="T103" fmla="*/ 7787 h 268605"/>
              <a:gd name="T104" fmla="*/ 179643 w 285114"/>
              <a:gd name="T105" fmla="*/ 6633 h 268605"/>
              <a:gd name="T106" fmla="*/ 191185 w 285114"/>
              <a:gd name="T107" fmla="*/ 5794 h 268605"/>
              <a:gd name="T108" fmla="*/ 192914 w 285114"/>
              <a:gd name="T109" fmla="*/ 5696 h 268605"/>
              <a:gd name="T110" fmla="*/ 282082 w 285114"/>
              <a:gd name="T111" fmla="*/ 5696 h 268605"/>
              <a:gd name="T112" fmla="*/ 261016 w 285114"/>
              <a:gd name="T113" fmla="*/ 1709 h 268605"/>
              <a:gd name="T114" fmla="*/ 191610 w 285114"/>
              <a:gd name="T115" fmla="*/ 0 h 26860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5114"/>
              <a:gd name="T175" fmla="*/ 0 h 268605"/>
              <a:gd name="T176" fmla="*/ 285114 w 285114"/>
              <a:gd name="T177" fmla="*/ 268605 h 26860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5114" h="268605">
                <a:moveTo>
                  <a:pt x="85890" y="10020"/>
                </a:moveTo>
                <a:lnTo>
                  <a:pt x="45586" y="35487"/>
                </a:lnTo>
                <a:lnTo>
                  <a:pt x="18111" y="68227"/>
                </a:lnTo>
                <a:lnTo>
                  <a:pt x="2260" y="107078"/>
                </a:lnTo>
                <a:lnTo>
                  <a:pt x="0" y="149440"/>
                </a:lnTo>
                <a:lnTo>
                  <a:pt x="12352" y="191019"/>
                </a:lnTo>
                <a:lnTo>
                  <a:pt x="37025" y="225705"/>
                </a:lnTo>
                <a:lnTo>
                  <a:pt x="71370" y="251511"/>
                </a:lnTo>
                <a:lnTo>
                  <a:pt x="112743" y="266452"/>
                </a:lnTo>
                <a:lnTo>
                  <a:pt x="158495" y="268541"/>
                </a:lnTo>
                <a:lnTo>
                  <a:pt x="185406" y="261429"/>
                </a:lnTo>
                <a:lnTo>
                  <a:pt x="157645" y="261429"/>
                </a:lnTo>
                <a:lnTo>
                  <a:pt x="114311" y="259461"/>
                </a:lnTo>
                <a:lnTo>
                  <a:pt x="75130" y="245317"/>
                </a:lnTo>
                <a:lnTo>
                  <a:pt x="42606" y="220878"/>
                </a:lnTo>
                <a:lnTo>
                  <a:pt x="19239" y="188025"/>
                </a:lnTo>
                <a:lnTo>
                  <a:pt x="7531" y="148640"/>
                </a:lnTo>
                <a:lnTo>
                  <a:pt x="9396" y="109266"/>
                </a:lnTo>
                <a:lnTo>
                  <a:pt x="23533" y="72910"/>
                </a:lnTo>
                <a:lnTo>
                  <a:pt x="48346" y="42156"/>
                </a:lnTo>
                <a:lnTo>
                  <a:pt x="82245" y="19583"/>
                </a:lnTo>
                <a:lnTo>
                  <a:pt x="88722" y="17665"/>
                </a:lnTo>
                <a:lnTo>
                  <a:pt x="89319" y="15697"/>
                </a:lnTo>
                <a:lnTo>
                  <a:pt x="90347" y="12471"/>
                </a:lnTo>
                <a:lnTo>
                  <a:pt x="85890" y="10020"/>
                </a:lnTo>
                <a:close/>
              </a:path>
              <a:path w="285114" h="268605">
                <a:moveTo>
                  <a:pt x="185960" y="7099"/>
                </a:moveTo>
                <a:lnTo>
                  <a:pt x="127177" y="7099"/>
                </a:lnTo>
                <a:lnTo>
                  <a:pt x="170503" y="9078"/>
                </a:lnTo>
                <a:lnTo>
                  <a:pt x="209683" y="23226"/>
                </a:lnTo>
                <a:lnTo>
                  <a:pt x="242209" y="47665"/>
                </a:lnTo>
                <a:lnTo>
                  <a:pt x="265573" y="80516"/>
                </a:lnTo>
                <a:lnTo>
                  <a:pt x="277266" y="119900"/>
                </a:lnTo>
                <a:lnTo>
                  <a:pt x="272573" y="170443"/>
                </a:lnTo>
                <a:lnTo>
                  <a:pt x="248469" y="213953"/>
                </a:lnTo>
                <a:lnTo>
                  <a:pt x="208857" y="245820"/>
                </a:lnTo>
                <a:lnTo>
                  <a:pt x="157645" y="261429"/>
                </a:lnTo>
                <a:lnTo>
                  <a:pt x="185406" y="261429"/>
                </a:lnTo>
                <a:lnTo>
                  <a:pt x="239391" y="233620"/>
                </a:lnTo>
                <a:lnTo>
                  <a:pt x="266758" y="201240"/>
                </a:lnTo>
                <a:lnTo>
                  <a:pt x="282595" y="162236"/>
                </a:lnTo>
                <a:lnTo>
                  <a:pt x="284797" y="119100"/>
                </a:lnTo>
                <a:lnTo>
                  <a:pt x="272450" y="77515"/>
                </a:lnTo>
                <a:lnTo>
                  <a:pt x="247782" y="42826"/>
                </a:lnTo>
                <a:lnTo>
                  <a:pt x="213438" y="17020"/>
                </a:lnTo>
                <a:lnTo>
                  <a:pt x="185960" y="7099"/>
                </a:lnTo>
                <a:close/>
              </a:path>
              <a:path w="285114" h="268605">
                <a:moveTo>
                  <a:pt x="126314" y="0"/>
                </a:moveTo>
                <a:lnTo>
                  <a:pt x="91490" y="7619"/>
                </a:lnTo>
                <a:lnTo>
                  <a:pt x="98031" y="10807"/>
                </a:lnTo>
                <a:lnTo>
                  <a:pt x="103403" y="11137"/>
                </a:lnTo>
                <a:lnTo>
                  <a:pt x="104952" y="11252"/>
                </a:lnTo>
                <a:lnTo>
                  <a:pt x="106591" y="11048"/>
                </a:lnTo>
                <a:lnTo>
                  <a:pt x="113436" y="9702"/>
                </a:lnTo>
                <a:lnTo>
                  <a:pt x="118427" y="8267"/>
                </a:lnTo>
                <a:lnTo>
                  <a:pt x="126034" y="7213"/>
                </a:lnTo>
                <a:lnTo>
                  <a:pt x="127177" y="7099"/>
                </a:lnTo>
                <a:lnTo>
                  <a:pt x="185960" y="7099"/>
                </a:lnTo>
                <a:lnTo>
                  <a:pt x="172067" y="2083"/>
                </a:lnTo>
                <a:lnTo>
                  <a:pt x="126314" y="0"/>
                </a:lnTo>
                <a:close/>
              </a:path>
            </a:pathLst>
          </a:custGeom>
          <a:solidFill>
            <a:srgbClr val="0F9C4B"/>
          </a:solidFill>
          <a:ln w="9525">
            <a:noFill/>
            <a:round/>
            <a:headEnd/>
            <a:tailEnd/>
          </a:ln>
        </p:spPr>
        <p:txBody>
          <a:bodyPr lIns="0" tIns="0" rIns="0" bIns="0"/>
          <a:lstStyle/>
          <a:p>
            <a:pPr eaLnBrk="0" hangingPunct="0"/>
            <a:endParaRPr lang="en-US"/>
          </a:p>
        </p:txBody>
      </p:sp>
      <p:sp>
        <p:nvSpPr>
          <p:cNvPr id="86" name="object 96"/>
          <p:cNvSpPr txBox="1"/>
          <p:nvPr/>
        </p:nvSpPr>
        <p:spPr>
          <a:xfrm>
            <a:off x="9278938" y="182563"/>
            <a:ext cx="320675" cy="147637"/>
          </a:xfrm>
          <a:prstGeom prst="rect">
            <a:avLst/>
          </a:prstGeom>
        </p:spPr>
        <p:txBody>
          <a:bodyPr lIns="0" tIns="0" rIns="0" bIns="0">
            <a:spAutoFit/>
          </a:bodyPr>
          <a:lstStyle/>
          <a:p>
            <a:pPr marL="12700" fontAlgn="auto">
              <a:spcBef>
                <a:spcPts val="0"/>
              </a:spcBef>
              <a:spcAft>
                <a:spcPts val="0"/>
              </a:spcAft>
              <a:tabLst>
                <a:tab pos="680720" algn="l"/>
              </a:tabLst>
              <a:defRPr/>
            </a:pPr>
            <a:r>
              <a:rPr sz="950" spc="55" dirty="0">
                <a:latin typeface="Calibri"/>
                <a:cs typeface="Calibri"/>
                <a:hlinkClick r:id="" action="ppaction://hlinkshowjump?jump=nextslide"/>
              </a:rPr>
              <a:t>Next</a:t>
            </a:r>
            <a:endParaRPr sz="950" dirty="0">
              <a:latin typeface="Calibri"/>
              <a:cs typeface="Calibri"/>
            </a:endParaRPr>
          </a:p>
        </p:txBody>
      </p:sp>
      <p:sp>
        <p:nvSpPr>
          <p:cNvPr id="87" name="object 97"/>
          <p:cNvSpPr txBox="1"/>
          <p:nvPr/>
        </p:nvSpPr>
        <p:spPr>
          <a:xfrm>
            <a:off x="9788525" y="182563"/>
            <a:ext cx="527050" cy="146050"/>
          </a:xfrm>
          <a:prstGeom prst="rect">
            <a:avLst/>
          </a:prstGeom>
        </p:spPr>
        <p:txBody>
          <a:bodyPr lIns="0" tIns="0" rIns="0" bIns="0">
            <a:spAutoFit/>
          </a:bodyPr>
          <a:lstStyle/>
          <a:p>
            <a:pPr marL="12700" fontAlgn="auto">
              <a:spcBef>
                <a:spcPts val="0"/>
              </a:spcBef>
              <a:spcAft>
                <a:spcPts val="0"/>
              </a:spcAft>
              <a:defRPr/>
            </a:pPr>
            <a:r>
              <a:rPr sz="950" spc="55" dirty="0">
                <a:latin typeface="Calibri"/>
                <a:cs typeface="Calibri"/>
                <a:hlinkClick r:id="" action="ppaction://hlinkshowjump?jump=firstslide"/>
              </a:rPr>
              <a:t>Contents</a:t>
            </a:r>
            <a:endParaRPr sz="950" dirty="0">
              <a:latin typeface="Calibri"/>
              <a:cs typeface="Calibri"/>
            </a:endParaRPr>
          </a:p>
        </p:txBody>
      </p:sp>
      <p:sp>
        <p:nvSpPr>
          <p:cNvPr id="88" name="object 106">
            <a:hlinkClick r:id="rId4"/>
          </p:cNvPr>
          <p:cNvSpPr txBox="1"/>
          <p:nvPr/>
        </p:nvSpPr>
        <p:spPr>
          <a:xfrm>
            <a:off x="177800" y="179388"/>
            <a:ext cx="1309688" cy="123825"/>
          </a:xfrm>
          <a:prstGeom prst="rect">
            <a:avLst/>
          </a:prstGeom>
        </p:spPr>
        <p:txBody>
          <a:bodyPr lIns="0" tIns="0" rIns="0" bIns="0">
            <a:spAutoFit/>
          </a:bodyPr>
          <a:lstStyle/>
          <a:p>
            <a:pPr marL="12700" fontAlgn="auto">
              <a:spcBef>
                <a:spcPts val="0"/>
              </a:spcBef>
              <a:spcAft>
                <a:spcPts val="0"/>
              </a:spcAft>
              <a:defRPr/>
            </a:pPr>
            <a:r>
              <a:rPr sz="800" spc="60" dirty="0">
                <a:solidFill>
                  <a:srgbClr val="FFFFFF"/>
                </a:solidFill>
                <a:latin typeface="Calibri"/>
                <a:cs typeface="Calibri"/>
              </a:rPr>
              <a:t>Click </a:t>
            </a:r>
            <a:r>
              <a:rPr sz="800" spc="50">
                <a:solidFill>
                  <a:srgbClr val="FFFFFF"/>
                </a:solidFill>
                <a:latin typeface="Calibri"/>
                <a:cs typeface="Calibri"/>
              </a:rPr>
              <a:t>here </a:t>
            </a:r>
            <a:r>
              <a:rPr lang="en-US" sz="800" spc="50" dirty="0">
                <a:solidFill>
                  <a:srgbClr val="FFFFFF"/>
                </a:solidFill>
                <a:latin typeface="Calibri"/>
                <a:cs typeface="Calibri"/>
              </a:rPr>
              <a:t>to </a:t>
            </a:r>
            <a:r>
              <a:rPr sz="800" spc="60">
                <a:solidFill>
                  <a:srgbClr val="FFFFFF"/>
                </a:solidFill>
                <a:latin typeface="Calibri"/>
                <a:cs typeface="Calibri"/>
              </a:rPr>
              <a:t>subscribe</a:t>
            </a:r>
            <a:r>
              <a:rPr sz="800" spc="55">
                <a:solidFill>
                  <a:srgbClr val="FFFFFF"/>
                </a:solidFill>
                <a:latin typeface="Calibri"/>
                <a:cs typeface="Calibri"/>
              </a:rPr>
              <a:t> </a:t>
            </a:r>
            <a:r>
              <a:rPr sz="800" spc="50" dirty="0">
                <a:solidFill>
                  <a:srgbClr val="FFFFFF"/>
                </a:solidFill>
                <a:latin typeface="Calibri"/>
                <a:cs typeface="Calibri"/>
              </a:rPr>
              <a:t>to</a:t>
            </a:r>
            <a:endParaRPr sz="800" dirty="0">
              <a:latin typeface="Calibri"/>
              <a:cs typeface="Calibri"/>
            </a:endParaRPr>
          </a:p>
        </p:txBody>
      </p:sp>
      <p:sp>
        <p:nvSpPr>
          <p:cNvPr id="90" name="Rectangle 89"/>
          <p:cNvSpPr/>
          <p:nvPr/>
        </p:nvSpPr>
        <p:spPr>
          <a:xfrm>
            <a:off x="8578850" y="131763"/>
            <a:ext cx="654050" cy="238125"/>
          </a:xfrm>
          <a:prstGeom prst="rect">
            <a:avLst/>
          </a:prstGeom>
        </p:spPr>
        <p:txBody>
          <a:bodyPr wrap="none">
            <a:spAutoFit/>
          </a:bodyPr>
          <a:lstStyle/>
          <a:p>
            <a:pPr fontAlgn="auto">
              <a:spcBef>
                <a:spcPts val="0"/>
              </a:spcBef>
              <a:spcAft>
                <a:spcPts val="0"/>
              </a:spcAft>
              <a:defRPr/>
            </a:pPr>
            <a:r>
              <a:rPr lang="en-US" sz="950" spc="35" dirty="0">
                <a:solidFill>
                  <a:prstClr val="black"/>
                </a:solidFill>
                <a:latin typeface="+mn-lt"/>
                <a:cs typeface="Calibri"/>
                <a:hlinkClick r:id="" action="ppaction://hlinkshowjump?jump=previousslide"/>
              </a:rPr>
              <a:t>Pr</a:t>
            </a:r>
            <a:r>
              <a:rPr lang="en-US" sz="950" spc="20" dirty="0">
                <a:solidFill>
                  <a:prstClr val="black"/>
                </a:solidFill>
                <a:latin typeface="+mn-lt"/>
                <a:cs typeface="Calibri"/>
                <a:hlinkClick r:id="" action="ppaction://hlinkshowjump?jump=previousslide"/>
              </a:rPr>
              <a:t>e</a:t>
            </a:r>
            <a:r>
              <a:rPr lang="en-US" sz="950" spc="55" dirty="0">
                <a:solidFill>
                  <a:prstClr val="black"/>
                </a:solidFill>
                <a:latin typeface="+mn-lt"/>
                <a:cs typeface="Calibri"/>
                <a:hlinkClick r:id="" action="ppaction://hlinkshowjump?jump=previousslide"/>
              </a:rPr>
              <a:t>vious</a:t>
            </a:r>
            <a:endParaRPr lang="en-US" dirty="0">
              <a:latin typeface="+mn-lt"/>
              <a:cs typeface="+mn-cs"/>
            </a:endParaRPr>
          </a:p>
        </p:txBody>
      </p:sp>
      <p:sp>
        <p:nvSpPr>
          <p:cNvPr id="99" name="object 119">
            <a:hlinkClick r:id="rId5"/>
          </p:cNvPr>
          <p:cNvSpPr txBox="1"/>
          <p:nvPr/>
        </p:nvSpPr>
        <p:spPr>
          <a:xfrm>
            <a:off x="2603500" y="114300"/>
            <a:ext cx="1422400" cy="276225"/>
          </a:xfrm>
          <a:prstGeom prst="rect">
            <a:avLst/>
          </a:prstGeom>
        </p:spPr>
        <p:txBody>
          <a:bodyPr lIns="0" tIns="0" rIns="0" bIns="0">
            <a:spAutoFit/>
          </a:bodyPr>
          <a:lstStyle/>
          <a:p>
            <a:pPr marL="12700" fontAlgn="auto">
              <a:spcBef>
                <a:spcPts val="0"/>
              </a:spcBef>
              <a:spcAft>
                <a:spcPts val="0"/>
              </a:spcAft>
              <a:defRPr/>
            </a:pPr>
            <a:r>
              <a:rPr lang="en-US" sz="900" spc="65" dirty="0">
                <a:solidFill>
                  <a:srgbClr val="FFFFFF"/>
                </a:solidFill>
                <a:latin typeface="Calibri"/>
                <a:cs typeface="Calibri"/>
              </a:rPr>
              <a:t>Click here to b</a:t>
            </a:r>
            <a:r>
              <a:rPr sz="900" spc="65">
                <a:solidFill>
                  <a:srgbClr val="FFFFFF"/>
                </a:solidFill>
                <a:latin typeface="Calibri"/>
                <a:cs typeface="Calibri"/>
              </a:rPr>
              <a:t>ecome </a:t>
            </a:r>
            <a:r>
              <a:rPr sz="900" spc="80" dirty="0">
                <a:solidFill>
                  <a:srgbClr val="FFFFFF"/>
                </a:solidFill>
                <a:latin typeface="Calibri"/>
                <a:cs typeface="Calibri"/>
              </a:rPr>
              <a:t>a </a:t>
            </a:r>
            <a:r>
              <a:rPr sz="900" spc="55" dirty="0">
                <a:solidFill>
                  <a:srgbClr val="FFFFFF"/>
                </a:solidFill>
                <a:latin typeface="Calibri"/>
                <a:cs typeface="Calibri"/>
              </a:rPr>
              <a:t>SEEM</a:t>
            </a:r>
            <a:r>
              <a:rPr sz="900" spc="-5" dirty="0">
                <a:solidFill>
                  <a:srgbClr val="FFFFFF"/>
                </a:solidFill>
                <a:latin typeface="Calibri"/>
                <a:cs typeface="Calibri"/>
              </a:rPr>
              <a:t> </a:t>
            </a:r>
            <a:r>
              <a:rPr sz="900" spc="60" dirty="0">
                <a:solidFill>
                  <a:srgbClr val="FFFFFF"/>
                </a:solidFill>
                <a:latin typeface="Calibri"/>
                <a:cs typeface="Calibri"/>
              </a:rPr>
              <a:t>member</a:t>
            </a:r>
            <a:endParaRPr sz="900" dirty="0">
              <a:latin typeface="Calibri"/>
              <a:cs typeface="Calibri"/>
            </a:endParaRPr>
          </a:p>
        </p:txBody>
      </p:sp>
      <p:sp>
        <p:nvSpPr>
          <p:cNvPr id="5148" name="object 71"/>
          <p:cNvSpPr>
            <a:spLocks/>
          </p:cNvSpPr>
          <p:nvPr/>
        </p:nvSpPr>
        <p:spPr bwMode="auto">
          <a:xfrm>
            <a:off x="325438" y="571500"/>
            <a:ext cx="998537" cy="471488"/>
          </a:xfrm>
          <a:custGeom>
            <a:avLst/>
            <a:gdLst>
              <a:gd name="T0" fmla="*/ 1556658 w 960755"/>
              <a:gd name="T1" fmla="*/ 0 h 366394"/>
              <a:gd name="T2" fmla="*/ 0 w 960755"/>
              <a:gd name="T3" fmla="*/ 0 h 366394"/>
              <a:gd name="T4" fmla="*/ 0 w 960755"/>
              <a:gd name="T5" fmla="*/ 14516036 h 366394"/>
              <a:gd name="T6" fmla="*/ 778327 w 960755"/>
              <a:gd name="T7" fmla="*/ 11284418 h 366394"/>
              <a:gd name="T8" fmla="*/ 1556658 w 960755"/>
              <a:gd name="T9" fmla="*/ 11284418 h 366394"/>
              <a:gd name="T10" fmla="*/ 1556658 w 960755"/>
              <a:gd name="T11" fmla="*/ 0 h 366394"/>
              <a:gd name="T12" fmla="*/ 1556658 w 960755"/>
              <a:gd name="T13" fmla="*/ 11284418 h 366394"/>
              <a:gd name="T14" fmla="*/ 778327 w 960755"/>
              <a:gd name="T15" fmla="*/ 11284418 h 366394"/>
              <a:gd name="T16" fmla="*/ 1556658 w 960755"/>
              <a:gd name="T17" fmla="*/ 14516036 h 366394"/>
              <a:gd name="T18" fmla="*/ 1556658 w 960755"/>
              <a:gd name="T19" fmla="*/ 11284418 h 3663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0755"/>
              <a:gd name="T31" fmla="*/ 0 h 366394"/>
              <a:gd name="T32" fmla="*/ 960755 w 960755"/>
              <a:gd name="T33" fmla="*/ 366394 h 3663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0755" h="366394">
                <a:moveTo>
                  <a:pt x="960602" y="0"/>
                </a:moveTo>
                <a:lnTo>
                  <a:pt x="0" y="0"/>
                </a:lnTo>
                <a:lnTo>
                  <a:pt x="0" y="365810"/>
                </a:lnTo>
                <a:lnTo>
                  <a:pt x="480301" y="284365"/>
                </a:lnTo>
                <a:lnTo>
                  <a:pt x="960602" y="284365"/>
                </a:lnTo>
                <a:lnTo>
                  <a:pt x="960602" y="0"/>
                </a:lnTo>
                <a:close/>
              </a:path>
              <a:path w="960755" h="366394">
                <a:moveTo>
                  <a:pt x="960602" y="284365"/>
                </a:moveTo>
                <a:lnTo>
                  <a:pt x="480301" y="284365"/>
                </a:lnTo>
                <a:lnTo>
                  <a:pt x="960602" y="365810"/>
                </a:lnTo>
                <a:lnTo>
                  <a:pt x="960602" y="284365"/>
                </a:lnTo>
                <a:close/>
              </a:path>
            </a:pathLst>
          </a:custGeom>
          <a:solidFill>
            <a:srgbClr val="00A99D"/>
          </a:solidFill>
          <a:ln w="9525">
            <a:noFill/>
            <a:round/>
            <a:headEnd/>
            <a:tailEnd/>
          </a:ln>
        </p:spPr>
        <p:txBody>
          <a:bodyPr lIns="0" tIns="0" rIns="0" bIns="0"/>
          <a:lstStyle/>
          <a:p>
            <a:pPr eaLnBrk="0" hangingPunct="0"/>
            <a:endParaRPr lang="en-US"/>
          </a:p>
        </p:txBody>
      </p:sp>
      <p:sp>
        <p:nvSpPr>
          <p:cNvPr id="106" name="object 74"/>
          <p:cNvSpPr txBox="1"/>
          <p:nvPr/>
        </p:nvSpPr>
        <p:spPr>
          <a:xfrm>
            <a:off x="409575" y="647700"/>
            <a:ext cx="974725" cy="215900"/>
          </a:xfrm>
          <a:prstGeom prst="rect">
            <a:avLst/>
          </a:prstGeom>
        </p:spPr>
        <p:txBody>
          <a:bodyPr lIns="0" tIns="0" rIns="0" bIns="0">
            <a:spAutoFit/>
          </a:bodyPr>
          <a:lstStyle/>
          <a:p>
            <a:pPr marL="12700" fontAlgn="auto">
              <a:spcBef>
                <a:spcPts val="0"/>
              </a:spcBef>
              <a:spcAft>
                <a:spcPts val="0"/>
              </a:spcAft>
              <a:defRPr/>
            </a:pPr>
            <a:r>
              <a:rPr lang="en-US" sz="1400" b="1" dirty="0">
                <a:solidFill>
                  <a:schemeClr val="bg1"/>
                </a:solidFill>
                <a:cs typeface="+mn-cs"/>
              </a:rPr>
              <a:t>PROGRAM</a:t>
            </a:r>
            <a:endParaRPr lang="en-US" sz="1200" dirty="0">
              <a:latin typeface="+mj-lt"/>
              <a:cs typeface="Arial"/>
            </a:endParaRPr>
          </a:p>
        </p:txBody>
      </p:sp>
      <p:sp>
        <p:nvSpPr>
          <p:cNvPr id="52" name="object 123"/>
          <p:cNvSpPr txBox="1"/>
          <p:nvPr/>
        </p:nvSpPr>
        <p:spPr>
          <a:xfrm>
            <a:off x="10528300" y="4305300"/>
            <a:ext cx="161583" cy="3687454"/>
          </a:xfrm>
          <a:prstGeom prst="rect">
            <a:avLst/>
          </a:prstGeom>
          <a:solidFill>
            <a:srgbClr val="009999"/>
          </a:solidFill>
        </p:spPr>
        <p:txBody>
          <a:bodyPr vert="vert270" lIns="0" tIns="635" rIns="0" bIns="0">
            <a:spAutoFit/>
          </a:bodyPr>
          <a:lstStyle/>
          <a:p>
            <a:pPr marL="12700" eaLnBrk="0" hangingPunct="0">
              <a:spcBef>
                <a:spcPts val="5"/>
              </a:spcBef>
              <a:defRPr/>
            </a:pPr>
            <a:r>
              <a:rPr lang="en-US" sz="1050" spc="15" dirty="0">
                <a:solidFill>
                  <a:srgbClr val="FFFFFF"/>
                </a:solidFill>
                <a:latin typeface="Arial Narrow" pitchFamily="34" charset="0"/>
                <a:cs typeface="Arial"/>
              </a:rPr>
              <a:t>    </a:t>
            </a:r>
            <a:r>
              <a:rPr sz="1050" spc="15">
                <a:solidFill>
                  <a:srgbClr val="FFFFFF"/>
                </a:solidFill>
                <a:latin typeface="Arial Narrow" pitchFamily="34" charset="0"/>
                <a:cs typeface="Arial"/>
              </a:rPr>
              <a:t>Subscriptio</a:t>
            </a:r>
            <a:r>
              <a:rPr sz="1050">
                <a:solidFill>
                  <a:srgbClr val="FFFFFF"/>
                </a:solidFill>
                <a:latin typeface="Arial Narrow" pitchFamily="34" charset="0"/>
                <a:cs typeface="Arial"/>
              </a:rPr>
              <a:t>n</a:t>
            </a:r>
            <a:r>
              <a:rPr sz="1050" spc="20">
                <a:solidFill>
                  <a:srgbClr val="FFFFFF"/>
                </a:solidFill>
                <a:latin typeface="Arial Narrow" pitchFamily="34" charset="0"/>
                <a:cs typeface="Arial"/>
              </a:rPr>
              <a:t> </a:t>
            </a:r>
            <a:r>
              <a:rPr sz="1050" spc="15" dirty="0">
                <a:solidFill>
                  <a:srgbClr val="FFFFFF"/>
                </a:solidFill>
                <a:latin typeface="Arial Narrow" pitchFamily="34" charset="0"/>
                <a:cs typeface="Arial"/>
              </a:rPr>
              <a:t>t</a:t>
            </a:r>
            <a:r>
              <a:rPr sz="1050" dirty="0">
                <a:solidFill>
                  <a:srgbClr val="FFFFFF"/>
                </a:solidFill>
                <a:latin typeface="Arial Narrow" pitchFamily="34" charset="0"/>
                <a:cs typeface="Arial"/>
              </a:rPr>
              <a:t>o</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SEE</a:t>
            </a:r>
            <a:r>
              <a:rPr sz="1050" dirty="0">
                <a:solidFill>
                  <a:srgbClr val="FFFFFF"/>
                </a:solidFill>
                <a:latin typeface="Arial Narrow" pitchFamily="34" charset="0"/>
                <a:cs typeface="Arial"/>
              </a:rPr>
              <a:t>M</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NEW</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i</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fre</a:t>
            </a:r>
            <a:r>
              <a:rPr sz="1050" dirty="0">
                <a:solidFill>
                  <a:srgbClr val="FFFFFF"/>
                </a:solidFill>
                <a:latin typeface="Arial Narrow" pitchFamily="34" charset="0"/>
                <a:cs typeface="Arial"/>
              </a:rPr>
              <a:t>e</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fo</a:t>
            </a:r>
            <a:r>
              <a:rPr sz="1050" dirty="0">
                <a:solidFill>
                  <a:srgbClr val="FFFFFF"/>
                </a:solidFill>
                <a:latin typeface="Arial Narrow" pitchFamily="34" charset="0"/>
                <a:cs typeface="Arial"/>
              </a:rPr>
              <a:t>r</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member</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an</a:t>
            </a:r>
            <a:r>
              <a:rPr sz="1050" dirty="0">
                <a:solidFill>
                  <a:srgbClr val="FFFFFF"/>
                </a:solidFill>
                <a:latin typeface="Arial Narrow" pitchFamily="34" charset="0"/>
                <a:cs typeface="Arial"/>
              </a:rPr>
              <a:t>d</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non-members</a:t>
            </a:r>
            <a:endParaRPr sz="1050">
              <a:latin typeface="Arial Narrow" pitchFamily="34" charset="0"/>
              <a:cs typeface="Arial"/>
            </a:endParaRPr>
          </a:p>
        </p:txBody>
      </p:sp>
      <p:sp>
        <p:nvSpPr>
          <p:cNvPr id="39" name="Rectangle 38"/>
          <p:cNvSpPr/>
          <p:nvPr/>
        </p:nvSpPr>
        <p:spPr>
          <a:xfrm>
            <a:off x="203200" y="1038954"/>
            <a:ext cx="9982200" cy="6705600"/>
          </a:xfrm>
          <a:prstGeom prst="rect">
            <a:avLst/>
          </a:prstGeom>
          <a:solidFill>
            <a:srgbClr val="F3FDBF"/>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622300" y="1335628"/>
            <a:ext cx="9144000" cy="830997"/>
          </a:xfrm>
          <a:prstGeom prst="rect">
            <a:avLst/>
          </a:prstGeom>
          <a:noFill/>
        </p:spPr>
        <p:txBody>
          <a:bodyPr wrap="square" rtlCol="0">
            <a:spAutoFit/>
          </a:bodyPr>
          <a:lstStyle/>
          <a:p>
            <a:pPr algn="ctr"/>
            <a:r>
              <a:rPr lang="en-US" sz="2400" b="1" dirty="0"/>
              <a:t>SEEM Karnataka Chapter </a:t>
            </a:r>
            <a:r>
              <a:rPr lang="en-US" sz="2400" b="1" dirty="0" err="1"/>
              <a:t>Organised</a:t>
            </a:r>
            <a:r>
              <a:rPr lang="en-US" sz="2400" b="1" dirty="0"/>
              <a:t> Webinar on “Energy Optimization for Lean Automobile Manufacturing”</a:t>
            </a:r>
            <a:endParaRPr lang="en-US" sz="2400" b="1" dirty="0" smtClean="0"/>
          </a:p>
        </p:txBody>
      </p:sp>
      <p:sp>
        <p:nvSpPr>
          <p:cNvPr id="41" name="TextBox 40"/>
          <p:cNvSpPr txBox="1"/>
          <p:nvPr/>
        </p:nvSpPr>
        <p:spPr>
          <a:xfrm>
            <a:off x="546101" y="2425141"/>
            <a:ext cx="6629400" cy="5447645"/>
          </a:xfrm>
          <a:prstGeom prst="rect">
            <a:avLst/>
          </a:prstGeom>
          <a:noFill/>
        </p:spPr>
        <p:txBody>
          <a:bodyPr wrap="square" rtlCol="0">
            <a:spAutoFit/>
          </a:bodyPr>
          <a:lstStyle/>
          <a:p>
            <a:pPr algn="just"/>
            <a:r>
              <a:rPr lang="en-US" sz="1200" dirty="0">
                <a:latin typeface="Cambria" panose="02040503050406030204" pitchFamily="18" charset="0"/>
                <a:ea typeface="Cambria" panose="02040503050406030204" pitchFamily="18" charset="0"/>
              </a:rPr>
              <a:t>The Society of Energy Engineers and Managers (SEEM), Karnataka Chapter, successfully </a:t>
            </a:r>
            <a:r>
              <a:rPr lang="en-US" sz="1200" dirty="0" err="1">
                <a:latin typeface="Cambria" panose="02040503050406030204" pitchFamily="18" charset="0"/>
                <a:ea typeface="Cambria" panose="02040503050406030204" pitchFamily="18" charset="0"/>
              </a:rPr>
              <a:t>organised</a:t>
            </a:r>
            <a:r>
              <a:rPr lang="en-US" sz="1200" dirty="0">
                <a:latin typeface="Cambria" panose="02040503050406030204" pitchFamily="18" charset="0"/>
                <a:ea typeface="Cambria" panose="02040503050406030204" pitchFamily="18" charset="0"/>
              </a:rPr>
              <a:t> an online technical webinar on </a:t>
            </a:r>
            <a:r>
              <a:rPr lang="en-US" sz="1200" b="1" dirty="0">
                <a:latin typeface="Cambria" panose="02040503050406030204" pitchFamily="18" charset="0"/>
                <a:ea typeface="Cambria" panose="02040503050406030204" pitchFamily="18" charset="0"/>
              </a:rPr>
              <a:t>“Energy Optimization for Lean Automobile Manufacturing”</a:t>
            </a:r>
            <a:r>
              <a:rPr lang="en-US" sz="1200" dirty="0">
                <a:latin typeface="Cambria" panose="02040503050406030204" pitchFamily="18" charset="0"/>
                <a:ea typeface="Cambria" panose="02040503050406030204" pitchFamily="18" charset="0"/>
              </a:rPr>
              <a:t> on </a:t>
            </a:r>
            <a:r>
              <a:rPr lang="en-US" sz="1200" b="1" dirty="0">
                <a:latin typeface="Cambria" panose="02040503050406030204" pitchFamily="18" charset="0"/>
                <a:ea typeface="Cambria" panose="02040503050406030204" pitchFamily="18" charset="0"/>
              </a:rPr>
              <a:t>13th June 2026</a:t>
            </a:r>
            <a:r>
              <a:rPr lang="en-US" sz="1200" dirty="0">
                <a:latin typeface="Cambria" panose="02040503050406030204" pitchFamily="18" charset="0"/>
                <a:ea typeface="Cambria" panose="02040503050406030204" pitchFamily="18" charset="0"/>
              </a:rPr>
              <a:t> from </a:t>
            </a:r>
            <a:r>
              <a:rPr lang="en-US" sz="1200" b="1" dirty="0">
                <a:latin typeface="Cambria" panose="02040503050406030204" pitchFamily="18" charset="0"/>
                <a:ea typeface="Cambria" panose="02040503050406030204" pitchFamily="18" charset="0"/>
              </a:rPr>
              <a:t>7.30 p.m. to 8.30 p.m. (IST)</a:t>
            </a:r>
            <a:r>
              <a:rPr lang="en-US" sz="1200" dirty="0">
                <a:latin typeface="Cambria" panose="02040503050406030204" pitchFamily="18" charset="0"/>
                <a:ea typeface="Cambria" panose="02040503050406030204" pitchFamily="18" charset="0"/>
              </a:rPr>
              <a:t>. The webinar was offered free of cost and was open to energy professionals, engineers, students, and industry members</a:t>
            </a:r>
            <a:r>
              <a:rPr lang="en-US" sz="1200" dirty="0" smtClean="0">
                <a:latin typeface="Cambria" panose="02040503050406030204" pitchFamily="18" charset="0"/>
                <a:ea typeface="Cambria" panose="02040503050406030204" pitchFamily="18" charset="0"/>
              </a:rPr>
              <a:t>.</a:t>
            </a:r>
          </a:p>
          <a:p>
            <a:pPr algn="just"/>
            <a:endParaRPr lang="en-US" sz="120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The technical session was delivered by </a:t>
            </a:r>
            <a:r>
              <a:rPr lang="en-US" sz="1200" b="1" dirty="0">
                <a:latin typeface="Cambria" panose="02040503050406030204" pitchFamily="18" charset="0"/>
                <a:ea typeface="Cambria" panose="02040503050406030204" pitchFamily="18" charset="0"/>
              </a:rPr>
              <a:t>Shri </a:t>
            </a:r>
            <a:r>
              <a:rPr lang="en-US" sz="1200" b="1" dirty="0" err="1">
                <a:latin typeface="Cambria" panose="02040503050406030204" pitchFamily="18" charset="0"/>
                <a:ea typeface="Cambria" panose="02040503050406030204" pitchFamily="18" charset="0"/>
              </a:rPr>
              <a:t>Aneesh</a:t>
            </a:r>
            <a:r>
              <a:rPr lang="en-US" sz="1200" b="1" dirty="0">
                <a:latin typeface="Cambria" panose="02040503050406030204" pitchFamily="18" charset="0"/>
                <a:ea typeface="Cambria" panose="02040503050406030204" pitchFamily="18" charset="0"/>
              </a:rPr>
              <a:t> </a:t>
            </a:r>
            <a:r>
              <a:rPr lang="en-US" sz="1200" b="1" dirty="0" err="1">
                <a:latin typeface="Cambria" panose="02040503050406030204" pitchFamily="18" charset="0"/>
                <a:ea typeface="Cambria" panose="02040503050406030204" pitchFamily="18" charset="0"/>
              </a:rPr>
              <a:t>Rajendran</a:t>
            </a:r>
            <a:r>
              <a:rPr lang="en-US" sz="1200" dirty="0">
                <a:latin typeface="Cambria" panose="02040503050406030204" pitchFamily="18" charset="0"/>
                <a:ea typeface="Cambria" panose="02040503050406030204" pitchFamily="18" charset="0"/>
              </a:rPr>
              <a:t>, a </a:t>
            </a:r>
            <a:r>
              <a:rPr lang="en-US" sz="1200" b="1" dirty="0">
                <a:latin typeface="Cambria" panose="02040503050406030204" pitchFamily="18" charset="0"/>
                <a:ea typeface="Cambria" panose="02040503050406030204" pitchFamily="18" charset="0"/>
              </a:rPr>
              <a:t>BEE Accredited Energy Auditor</a:t>
            </a:r>
            <a:r>
              <a:rPr lang="en-US" sz="1200" dirty="0">
                <a:latin typeface="Cambria" panose="02040503050406030204" pitchFamily="18" charset="0"/>
                <a:ea typeface="Cambria" panose="02040503050406030204" pitchFamily="18" charset="0"/>
              </a:rPr>
              <a:t>, </a:t>
            </a:r>
            <a:r>
              <a:rPr lang="en-US" sz="1200" b="1" dirty="0">
                <a:latin typeface="Cambria" panose="02040503050406030204" pitchFamily="18" charset="0"/>
                <a:ea typeface="Cambria" panose="02040503050406030204" pitchFamily="18" charset="0"/>
              </a:rPr>
              <a:t>ISO 50001 Energy Management Systems (</a:t>
            </a:r>
            <a:r>
              <a:rPr lang="en-US" sz="1200" b="1" dirty="0" err="1">
                <a:latin typeface="Cambria" panose="02040503050406030204" pitchFamily="18" charset="0"/>
                <a:ea typeface="Cambria" panose="02040503050406030204" pitchFamily="18" charset="0"/>
              </a:rPr>
              <a:t>EnMS</a:t>
            </a:r>
            <a:r>
              <a:rPr lang="en-US" sz="1200" b="1" dirty="0">
                <a:latin typeface="Cambria" panose="02040503050406030204" pitchFamily="18" charset="0"/>
                <a:ea typeface="Cambria" panose="02040503050406030204" pitchFamily="18" charset="0"/>
              </a:rPr>
              <a:t>) Lead Auditor</a:t>
            </a:r>
            <a:r>
              <a:rPr lang="en-US" sz="1200" dirty="0">
                <a:latin typeface="Cambria" panose="02040503050406030204" pitchFamily="18" charset="0"/>
                <a:ea typeface="Cambria" panose="02040503050406030204" pitchFamily="18" charset="0"/>
              </a:rPr>
              <a:t>, and </a:t>
            </a:r>
            <a:r>
              <a:rPr lang="en-US" sz="1200" b="1" dirty="0">
                <a:latin typeface="Cambria" panose="02040503050406030204" pitchFamily="18" charset="0"/>
                <a:ea typeface="Cambria" panose="02040503050406030204" pitchFamily="18" charset="0"/>
              </a:rPr>
              <a:t>ISO 14064 Lead GHG Verifier</a:t>
            </a:r>
            <a:r>
              <a:rPr lang="en-US" sz="1200" dirty="0">
                <a:latin typeface="Cambria" panose="02040503050406030204" pitchFamily="18" charset="0"/>
                <a:ea typeface="Cambria" panose="02040503050406030204" pitchFamily="18" charset="0"/>
              </a:rPr>
              <a:t>. An Electrical Engineer with specialization in Power Systems and over </a:t>
            </a:r>
            <a:r>
              <a:rPr lang="en-US" sz="1200" b="1" dirty="0">
                <a:latin typeface="Cambria" panose="02040503050406030204" pitchFamily="18" charset="0"/>
                <a:ea typeface="Cambria" panose="02040503050406030204" pitchFamily="18" charset="0"/>
              </a:rPr>
              <a:t>17 years of professional experience</a:t>
            </a:r>
            <a:r>
              <a:rPr lang="en-US" sz="1200" dirty="0">
                <a:latin typeface="Cambria" panose="02040503050406030204" pitchFamily="18" charset="0"/>
                <a:ea typeface="Cambria" panose="02040503050406030204" pitchFamily="18" charset="0"/>
              </a:rPr>
              <a:t>, Shri </a:t>
            </a:r>
            <a:r>
              <a:rPr lang="en-US" sz="1200" dirty="0" err="1">
                <a:latin typeface="Cambria" panose="02040503050406030204" pitchFamily="18" charset="0"/>
                <a:ea typeface="Cambria" panose="02040503050406030204" pitchFamily="18" charset="0"/>
              </a:rPr>
              <a:t>Aneesh</a:t>
            </a:r>
            <a:r>
              <a:rPr lang="en-US" sz="1200" dirty="0">
                <a:latin typeface="Cambria" panose="02040503050406030204" pitchFamily="18" charset="0"/>
                <a:ea typeface="Cambria" panose="02040503050406030204" pitchFamily="18" charset="0"/>
              </a:rPr>
              <a:t> is the Founder and CEO of </a:t>
            </a:r>
            <a:r>
              <a:rPr lang="en-US" sz="1200" b="1" dirty="0">
                <a:latin typeface="Cambria" panose="02040503050406030204" pitchFamily="18" charset="0"/>
                <a:ea typeface="Cambria" panose="02040503050406030204" pitchFamily="18" charset="0"/>
              </a:rPr>
              <a:t>New Sky Energy Solutions</a:t>
            </a:r>
            <a:r>
              <a:rPr lang="en-US" sz="1200" dirty="0">
                <a:latin typeface="Cambria" panose="02040503050406030204" pitchFamily="18" charset="0"/>
                <a:ea typeface="Cambria" panose="02040503050406030204" pitchFamily="18" charset="0"/>
              </a:rPr>
              <a:t>, a sustainability consultancy based in Thiruvananthapuram, Kerala</a:t>
            </a:r>
            <a:r>
              <a:rPr lang="en-US" sz="1200" dirty="0" smtClean="0">
                <a:latin typeface="Cambria" panose="02040503050406030204" pitchFamily="18" charset="0"/>
                <a:ea typeface="Cambria" panose="02040503050406030204" pitchFamily="18" charset="0"/>
              </a:rPr>
              <a:t>.</a:t>
            </a:r>
          </a:p>
          <a:p>
            <a:pPr algn="just"/>
            <a:endParaRPr lang="en-US" sz="120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During the webinar, Shri </a:t>
            </a:r>
            <a:r>
              <a:rPr lang="en-US" sz="1200" dirty="0" err="1">
                <a:latin typeface="Cambria" panose="02040503050406030204" pitchFamily="18" charset="0"/>
                <a:ea typeface="Cambria" panose="02040503050406030204" pitchFamily="18" charset="0"/>
              </a:rPr>
              <a:t>Aneesh</a:t>
            </a:r>
            <a:r>
              <a:rPr lang="en-US" sz="1200" dirty="0">
                <a:latin typeface="Cambria" panose="02040503050406030204" pitchFamily="18" charset="0"/>
                <a:ea typeface="Cambria" panose="02040503050406030204" pitchFamily="18" charset="0"/>
              </a:rPr>
              <a:t> highlighted the importance of integrating energy </a:t>
            </a:r>
            <a:r>
              <a:rPr lang="en-US" sz="1200" dirty="0" err="1">
                <a:latin typeface="Cambria" panose="02040503050406030204" pitchFamily="18" charset="0"/>
                <a:ea typeface="Cambria" panose="02040503050406030204" pitchFamily="18" charset="0"/>
              </a:rPr>
              <a:t>optimisation</a:t>
            </a:r>
            <a:r>
              <a:rPr lang="en-US" sz="1200" dirty="0">
                <a:latin typeface="Cambria" panose="02040503050406030204" pitchFamily="18" charset="0"/>
                <a:ea typeface="Cambria" panose="02040503050406030204" pitchFamily="18" charset="0"/>
              </a:rPr>
              <a:t> strategies with lean manufacturing practices to improve operational efficiency in the automobile industry. He discussed practical approaches for reducing energy consumption, eliminating process waste, enhancing productivity, and achieving sustainable manufacturing through effective energy management. The session also emphasized the role of continuous improvement, performance monitoring, and modern energy management techniques in supporting lean manufacturing objectives</a:t>
            </a:r>
            <a:r>
              <a:rPr lang="en-US" sz="1200" dirty="0" smtClean="0">
                <a:latin typeface="Cambria" panose="02040503050406030204" pitchFamily="18" charset="0"/>
                <a:ea typeface="Cambria" panose="02040503050406030204" pitchFamily="18" charset="0"/>
              </a:rPr>
              <a:t>.</a:t>
            </a:r>
          </a:p>
          <a:p>
            <a:pPr algn="just"/>
            <a:endParaRPr lang="en-US" sz="120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The webinar witnessed enthusiastic participation from professionals representing various industries, educational institutions, and the energy management fraternity. An interactive question-and-answer session at the end of the presentation enabled participants to clarify technical queries and exchange practical experiences</a:t>
            </a:r>
            <a:r>
              <a:rPr lang="en-US" sz="1200" dirty="0" smtClean="0">
                <a:latin typeface="Cambria" panose="02040503050406030204" pitchFamily="18" charset="0"/>
                <a:ea typeface="Cambria" panose="02040503050406030204" pitchFamily="18" charset="0"/>
              </a:rPr>
              <a:t>.</a:t>
            </a:r>
          </a:p>
          <a:p>
            <a:pPr algn="just"/>
            <a:endParaRPr lang="en-US" sz="120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The </a:t>
            </a:r>
            <a:r>
              <a:rPr lang="en-US" sz="1200" dirty="0" err="1">
                <a:latin typeface="Cambria" panose="02040503050406030204" pitchFamily="18" charset="0"/>
                <a:ea typeface="Cambria" panose="02040503050406030204" pitchFamily="18" charset="0"/>
              </a:rPr>
              <a:t>programme</a:t>
            </a:r>
            <a:r>
              <a:rPr lang="en-US" sz="1200" dirty="0">
                <a:latin typeface="Cambria" panose="02040503050406030204" pitchFamily="18" charset="0"/>
                <a:ea typeface="Cambria" panose="02040503050406030204" pitchFamily="18" charset="0"/>
              </a:rPr>
              <a:t> concluded with a vote of thanks, appreciating the speaker for sharing his valuable expertise and acknowledging the active participation of all attendees. The webinar reaffirmed SEEM Karnataka Chapter's commitment to promoting knowledge sharing and advancing energy efficiency and sustainable industrial practices through regular technical </a:t>
            </a:r>
            <a:r>
              <a:rPr lang="en-US" sz="1200" dirty="0" err="1">
                <a:latin typeface="Cambria" panose="02040503050406030204" pitchFamily="18" charset="0"/>
                <a:ea typeface="Cambria" panose="02040503050406030204" pitchFamily="18" charset="0"/>
              </a:rPr>
              <a:t>programmes</a:t>
            </a:r>
            <a:r>
              <a:rPr lang="en-US" sz="1200" dirty="0">
                <a:latin typeface="Cambria" panose="02040503050406030204" pitchFamily="18" charset="0"/>
                <a:ea typeface="Cambria" panose="02040503050406030204" pitchFamily="18" charset="0"/>
              </a:rPr>
              <a:t>.</a:t>
            </a:r>
          </a:p>
          <a:p>
            <a:pPr algn="just"/>
            <a:endParaRPr lang="en-US" sz="1200" dirty="0" smtClean="0">
              <a:latin typeface="Cambria" panose="02040503050406030204" pitchFamily="18" charset="0"/>
              <a:ea typeface="Cambria" panose="02040503050406030204" pitchFamily="18" charset="0"/>
            </a:endParaRPr>
          </a:p>
        </p:txBody>
      </p:sp>
      <p:sp>
        <p:nvSpPr>
          <p:cNvPr id="36" name="object 205"/>
          <p:cNvSpPr txBox="1">
            <a:spLocks noChangeArrowheads="1"/>
          </p:cNvSpPr>
          <p:nvPr/>
        </p:nvSpPr>
        <p:spPr bwMode="auto">
          <a:xfrm rot="16200000">
            <a:off x="8897147" y="2204247"/>
            <a:ext cx="3429000" cy="163506"/>
          </a:xfrm>
          <a:prstGeom prst="rect">
            <a:avLst/>
          </a:prstGeom>
          <a:solidFill>
            <a:srgbClr val="EE7D23"/>
          </a:solidFill>
          <a:ln w="9525">
            <a:noFill/>
            <a:miter lim="800000"/>
            <a:headEnd/>
            <a:tailEnd/>
          </a:ln>
        </p:spPr>
        <p:txBody>
          <a:bodyPr lIns="0" tIns="9525" rIns="0" bIns="0">
            <a:spAutoFit/>
          </a:bodyPr>
          <a:lstStyle/>
          <a:p>
            <a:pPr marL="49530" algn="ctr" fontAlgn="auto">
              <a:spcBef>
                <a:spcPts val="75"/>
              </a:spcBef>
              <a:spcAft>
                <a:spcPts val="0"/>
              </a:spcAft>
              <a:defRPr/>
            </a:pPr>
            <a:endParaRPr lang="en-US" sz="1000" b="1" dirty="0" smtClean="0">
              <a:latin typeface="Arial"/>
              <a:cs typeface="Arial"/>
            </a:endParaRPr>
          </a:p>
        </p:txBody>
      </p:sp>
      <p:sp>
        <p:nvSpPr>
          <p:cNvPr id="35" name="object 205"/>
          <p:cNvSpPr txBox="1">
            <a:spLocks noChangeArrowheads="1"/>
          </p:cNvSpPr>
          <p:nvPr/>
        </p:nvSpPr>
        <p:spPr bwMode="auto">
          <a:xfrm rot="16200000">
            <a:off x="8897147" y="2509047"/>
            <a:ext cx="3429000" cy="163506"/>
          </a:xfrm>
          <a:prstGeom prst="rect">
            <a:avLst/>
          </a:prstGeom>
          <a:solidFill>
            <a:srgbClr val="EE7D23"/>
          </a:solidFill>
          <a:ln w="9525">
            <a:noFill/>
            <a:miter lim="800000"/>
            <a:headEnd/>
            <a:tailEnd/>
          </a:ln>
        </p:spPr>
        <p:txBody>
          <a:bodyPr lIns="0" tIns="9525" rIns="0" bIns="0">
            <a:spAutoFit/>
          </a:bodyPr>
          <a:lstStyle/>
          <a:p>
            <a:pPr marL="49530" algn="ctr" fontAlgn="auto">
              <a:spcBef>
                <a:spcPts val="75"/>
              </a:spcBef>
              <a:spcAft>
                <a:spcPts val="0"/>
              </a:spcAft>
              <a:defRPr/>
            </a:pPr>
            <a:r>
              <a:rPr lang="en-US" sz="1000" b="1" dirty="0" smtClean="0">
                <a:solidFill>
                  <a:srgbClr val="FFFFFF"/>
                </a:solidFill>
                <a:latin typeface="Arial" charset="0"/>
              </a:rPr>
              <a:t> </a:t>
            </a:r>
            <a:r>
              <a:rPr lang="en-US" sz="1000" b="1" dirty="0">
                <a:solidFill>
                  <a:srgbClr val="FFFFFF"/>
                </a:solidFill>
                <a:latin typeface="Arial" charset="0"/>
              </a:rPr>
              <a:t> SEEM  NEWS  </a:t>
            </a:r>
            <a:r>
              <a:rPr lang="en-US" sz="1000" b="1" spc="-105" dirty="0">
                <a:solidFill>
                  <a:srgbClr val="FFFFFF"/>
                </a:solidFill>
                <a:latin typeface="Arial"/>
                <a:cs typeface="Arial"/>
              </a:rPr>
              <a:t> </a:t>
            </a:r>
            <a:r>
              <a:rPr lang="en-US" sz="1000" b="1" spc="-105" dirty="0" smtClean="0">
                <a:solidFill>
                  <a:srgbClr val="FFFFFF"/>
                </a:solidFill>
                <a:latin typeface="Arial"/>
                <a:cs typeface="Arial"/>
              </a:rPr>
              <a:t>JUNE   </a:t>
            </a:r>
            <a:r>
              <a:rPr lang="en-US" sz="1000" b="1" spc="-105" dirty="0">
                <a:solidFill>
                  <a:srgbClr val="FFFFFF"/>
                </a:solidFill>
                <a:latin typeface="Arial"/>
                <a:cs typeface="Arial"/>
              </a:rPr>
              <a:t>2026</a:t>
            </a:r>
            <a:endParaRPr lang="en-US" sz="1000" b="1" dirty="0">
              <a:latin typeface="Arial"/>
              <a:cs typeface="Arial"/>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0599" y="2652457"/>
            <a:ext cx="2899703" cy="4636300"/>
          </a:xfrm>
          <a:prstGeom prst="rect">
            <a:avLst/>
          </a:prstGeom>
        </p:spPr>
      </p:pic>
    </p:spTree>
    <p:extLst>
      <p:ext uri="{BB962C8B-B14F-4D97-AF65-F5344CB8AC3E}">
        <p14:creationId xmlns:p14="http://schemas.microsoft.com/office/powerpoint/2010/main" val="28735930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object 53"/>
          <p:cNvSpPr>
            <a:spLocks/>
          </p:cNvSpPr>
          <p:nvPr/>
        </p:nvSpPr>
        <p:spPr bwMode="auto">
          <a:xfrm>
            <a:off x="1588" y="0"/>
            <a:ext cx="10691812" cy="571500"/>
          </a:xfrm>
          <a:custGeom>
            <a:avLst/>
            <a:gdLst>
              <a:gd name="T0" fmla="*/ 0 w 10692130"/>
              <a:gd name="T1" fmla="*/ 1807301 h 1848485"/>
              <a:gd name="T2" fmla="*/ 10671205 w 10692130"/>
              <a:gd name="T3" fmla="*/ 1807301 h 1848485"/>
              <a:gd name="T4" fmla="*/ 10671205 w 10692130"/>
              <a:gd name="T5" fmla="*/ 0 h 1848485"/>
              <a:gd name="T6" fmla="*/ 0 w 10692130"/>
              <a:gd name="T7" fmla="*/ 0 h 1848485"/>
              <a:gd name="T8" fmla="*/ 0 w 10692130"/>
              <a:gd name="T9" fmla="*/ 1807301 h 1848485"/>
              <a:gd name="T10" fmla="*/ 0 60000 65536"/>
              <a:gd name="T11" fmla="*/ 0 60000 65536"/>
              <a:gd name="T12" fmla="*/ 0 60000 65536"/>
              <a:gd name="T13" fmla="*/ 0 60000 65536"/>
              <a:gd name="T14" fmla="*/ 0 60000 65536"/>
              <a:gd name="T15" fmla="*/ 0 w 10692130"/>
              <a:gd name="T16" fmla="*/ 0 h 1848485"/>
              <a:gd name="T17" fmla="*/ 10692130 w 10692130"/>
              <a:gd name="T18" fmla="*/ 1848485 h 1848485"/>
            </a:gdLst>
            <a:ahLst/>
            <a:cxnLst>
              <a:cxn ang="T10">
                <a:pos x="T0" y="T1"/>
              </a:cxn>
              <a:cxn ang="T11">
                <a:pos x="T2" y="T3"/>
              </a:cxn>
              <a:cxn ang="T12">
                <a:pos x="T4" y="T5"/>
              </a:cxn>
              <a:cxn ang="T13">
                <a:pos x="T6" y="T7"/>
              </a:cxn>
              <a:cxn ang="T14">
                <a:pos x="T8" y="T9"/>
              </a:cxn>
            </a:cxnLst>
            <a:rect l="T15" t="T16" r="T17" b="T18"/>
            <a:pathLst>
              <a:path w="10692130" h="1848485">
                <a:moveTo>
                  <a:pt x="0" y="1848116"/>
                </a:moveTo>
                <a:lnTo>
                  <a:pt x="10692003" y="1848116"/>
                </a:lnTo>
                <a:lnTo>
                  <a:pt x="10692003" y="0"/>
                </a:lnTo>
                <a:lnTo>
                  <a:pt x="0" y="0"/>
                </a:lnTo>
                <a:lnTo>
                  <a:pt x="0" y="1848116"/>
                </a:lnTo>
                <a:close/>
              </a:path>
            </a:pathLst>
          </a:custGeom>
          <a:solidFill>
            <a:schemeClr val="accent5">
              <a:lumMod val="40000"/>
              <a:lumOff val="60000"/>
            </a:schemeClr>
          </a:solidFill>
          <a:ln w="9525">
            <a:noFill/>
            <a:round/>
            <a:headEnd/>
            <a:tailEnd/>
          </a:ln>
        </p:spPr>
        <p:txBody>
          <a:bodyPr lIns="0" tIns="0" rIns="0" bIns="0"/>
          <a:lstStyle/>
          <a:p>
            <a:pPr eaLnBrk="0" hangingPunct="0">
              <a:defRPr/>
            </a:pPr>
            <a:endParaRPr lang="en-US">
              <a:cs typeface="+mn-cs"/>
            </a:endParaRPr>
          </a:p>
        </p:txBody>
      </p:sp>
      <p:sp>
        <p:nvSpPr>
          <p:cNvPr id="5124" name="object 5"/>
          <p:cNvSpPr>
            <a:spLocks/>
          </p:cNvSpPr>
          <p:nvPr/>
        </p:nvSpPr>
        <p:spPr bwMode="auto">
          <a:xfrm>
            <a:off x="8578850" y="223838"/>
            <a:ext cx="34925" cy="84137"/>
          </a:xfrm>
          <a:custGeom>
            <a:avLst/>
            <a:gdLst>
              <a:gd name="T0" fmla="*/ 1225 w 35559"/>
              <a:gd name="T1" fmla="*/ 0 h 83820"/>
              <a:gd name="T2" fmla="*/ 0 w 35559"/>
              <a:gd name="T3" fmla="*/ 85272 h 83820"/>
              <a:gd name="T4" fmla="*/ 1225 w 35559"/>
              <a:gd name="T5" fmla="*/ 169195 h 83820"/>
              <a:gd name="T6" fmla="*/ 0 60000 65536"/>
              <a:gd name="T7" fmla="*/ 0 60000 65536"/>
              <a:gd name="T8" fmla="*/ 0 60000 65536"/>
              <a:gd name="T9" fmla="*/ 0 w 35559"/>
              <a:gd name="T10" fmla="*/ 0 h 83820"/>
              <a:gd name="T11" fmla="*/ 35559 w 35559"/>
              <a:gd name="T12" fmla="*/ 83820 h 83820"/>
            </a:gdLst>
            <a:ahLst/>
            <a:cxnLst>
              <a:cxn ang="T6">
                <a:pos x="T0" y="T1"/>
              </a:cxn>
              <a:cxn ang="T7">
                <a:pos x="T2" y="T3"/>
              </a:cxn>
              <a:cxn ang="T8">
                <a:pos x="T4" y="T5"/>
              </a:cxn>
            </a:cxnLst>
            <a:rect l="T9" t="T10" r="T11" b="T12"/>
            <a:pathLst>
              <a:path w="35559" h="83820">
                <a:moveTo>
                  <a:pt x="35432" y="0"/>
                </a:moveTo>
                <a:lnTo>
                  <a:pt x="0" y="42100"/>
                </a:lnTo>
                <a:lnTo>
                  <a:pt x="35432" y="83527"/>
                </a:lnTo>
              </a:path>
            </a:pathLst>
          </a:custGeom>
          <a:noFill/>
          <a:ln w="10439">
            <a:solidFill>
              <a:srgbClr val="000000"/>
            </a:solidFill>
            <a:round/>
            <a:headEnd/>
            <a:tailEnd/>
          </a:ln>
        </p:spPr>
        <p:txBody>
          <a:bodyPr lIns="0" tIns="0" rIns="0" bIns="0"/>
          <a:lstStyle/>
          <a:p>
            <a:pPr eaLnBrk="0" hangingPunct="0"/>
            <a:endParaRPr lang="en-US"/>
          </a:p>
        </p:txBody>
      </p:sp>
      <p:sp>
        <p:nvSpPr>
          <p:cNvPr id="5125" name="object 6"/>
          <p:cNvSpPr>
            <a:spLocks/>
          </p:cNvSpPr>
          <p:nvPr/>
        </p:nvSpPr>
        <p:spPr bwMode="auto">
          <a:xfrm>
            <a:off x="9623425" y="223838"/>
            <a:ext cx="34925" cy="84137"/>
          </a:xfrm>
          <a:custGeom>
            <a:avLst/>
            <a:gdLst>
              <a:gd name="T0" fmla="*/ 0 w 35559"/>
              <a:gd name="T1" fmla="*/ 0 h 83820"/>
              <a:gd name="T2" fmla="*/ 1225 w 35559"/>
              <a:gd name="T3" fmla="*/ 85272 h 83820"/>
              <a:gd name="T4" fmla="*/ 0 w 35559"/>
              <a:gd name="T5" fmla="*/ 169195 h 83820"/>
              <a:gd name="T6" fmla="*/ 0 60000 65536"/>
              <a:gd name="T7" fmla="*/ 0 60000 65536"/>
              <a:gd name="T8" fmla="*/ 0 60000 65536"/>
              <a:gd name="T9" fmla="*/ 0 w 35559"/>
              <a:gd name="T10" fmla="*/ 0 h 83820"/>
              <a:gd name="T11" fmla="*/ 35559 w 35559"/>
              <a:gd name="T12" fmla="*/ 83820 h 83820"/>
            </a:gdLst>
            <a:ahLst/>
            <a:cxnLst>
              <a:cxn ang="T6">
                <a:pos x="T0" y="T1"/>
              </a:cxn>
              <a:cxn ang="T7">
                <a:pos x="T2" y="T3"/>
              </a:cxn>
              <a:cxn ang="T8">
                <a:pos x="T4" y="T5"/>
              </a:cxn>
            </a:cxnLst>
            <a:rect l="T9" t="T10" r="T11" b="T12"/>
            <a:pathLst>
              <a:path w="35559" h="83820">
                <a:moveTo>
                  <a:pt x="0" y="0"/>
                </a:moveTo>
                <a:lnTo>
                  <a:pt x="35433" y="42100"/>
                </a:lnTo>
                <a:lnTo>
                  <a:pt x="0" y="83527"/>
                </a:lnTo>
              </a:path>
            </a:pathLst>
          </a:custGeom>
          <a:noFill/>
          <a:ln w="10439">
            <a:solidFill>
              <a:srgbClr val="000000"/>
            </a:solidFill>
            <a:round/>
            <a:headEnd/>
            <a:tailEnd/>
          </a:ln>
        </p:spPr>
        <p:txBody>
          <a:bodyPr lIns="0" tIns="0" rIns="0" bIns="0"/>
          <a:lstStyle/>
          <a:p>
            <a:pPr eaLnBrk="0" hangingPunct="0"/>
            <a:endParaRPr lang="en-US"/>
          </a:p>
        </p:txBody>
      </p:sp>
      <p:sp>
        <p:nvSpPr>
          <p:cNvPr id="5126" name="object 7"/>
          <p:cNvSpPr>
            <a:spLocks/>
          </p:cNvSpPr>
          <p:nvPr/>
        </p:nvSpPr>
        <p:spPr bwMode="auto">
          <a:xfrm>
            <a:off x="1588" y="534988"/>
            <a:ext cx="0" cy="11112"/>
          </a:xfrm>
          <a:custGeom>
            <a:avLst/>
            <a:gdLst>
              <a:gd name="T0" fmla="*/ 0 h 10795"/>
              <a:gd name="T1" fmla="*/ 2339715 h 10795"/>
              <a:gd name="T2" fmla="*/ 0 60000 65536"/>
              <a:gd name="T3" fmla="*/ 0 60000 65536"/>
              <a:gd name="T4" fmla="*/ 0 h 10795"/>
              <a:gd name="T5" fmla="*/ 10795 h 10795"/>
            </a:gdLst>
            <a:ahLst/>
            <a:cxnLst>
              <a:cxn ang="T2">
                <a:pos x="0" y="T0"/>
              </a:cxn>
              <a:cxn ang="T3">
                <a:pos x="0" y="T1"/>
              </a:cxn>
            </a:cxnLst>
            <a:rect l="0" t="T4" r="0" b="T5"/>
            <a:pathLst>
              <a:path h="10795">
                <a:moveTo>
                  <a:pt x="0" y="0"/>
                </a:moveTo>
                <a:lnTo>
                  <a:pt x="0" y="10439"/>
                </a:lnTo>
              </a:path>
            </a:pathLst>
          </a:custGeom>
          <a:noFill/>
          <a:ln w="3175">
            <a:solidFill>
              <a:srgbClr val="808080"/>
            </a:solidFill>
            <a:round/>
            <a:headEnd/>
            <a:tailEnd/>
          </a:ln>
        </p:spPr>
        <p:txBody>
          <a:bodyPr lIns="0" tIns="0" rIns="0" bIns="0"/>
          <a:lstStyle/>
          <a:p>
            <a:pPr eaLnBrk="0" hangingPunct="0"/>
            <a:endParaRPr lang="en-US"/>
          </a:p>
        </p:txBody>
      </p:sp>
      <p:sp>
        <p:nvSpPr>
          <p:cNvPr id="5127" name="object 9"/>
          <p:cNvSpPr>
            <a:spLocks/>
          </p:cNvSpPr>
          <p:nvPr/>
        </p:nvSpPr>
        <p:spPr bwMode="auto">
          <a:xfrm>
            <a:off x="10690225" y="534988"/>
            <a:ext cx="0" cy="11112"/>
          </a:xfrm>
          <a:custGeom>
            <a:avLst/>
            <a:gdLst>
              <a:gd name="T0" fmla="*/ 0 h 10795"/>
              <a:gd name="T1" fmla="*/ 2339715 h 10795"/>
              <a:gd name="T2" fmla="*/ 0 60000 65536"/>
              <a:gd name="T3" fmla="*/ 0 60000 65536"/>
              <a:gd name="T4" fmla="*/ 0 h 10795"/>
              <a:gd name="T5" fmla="*/ 10795 h 10795"/>
            </a:gdLst>
            <a:ahLst/>
            <a:cxnLst>
              <a:cxn ang="T2">
                <a:pos x="0" y="T0"/>
              </a:cxn>
              <a:cxn ang="T3">
                <a:pos x="0" y="T1"/>
              </a:cxn>
            </a:cxnLst>
            <a:rect l="0" t="T4" r="0" b="T5"/>
            <a:pathLst>
              <a:path h="10795">
                <a:moveTo>
                  <a:pt x="0" y="0"/>
                </a:moveTo>
                <a:lnTo>
                  <a:pt x="0" y="10439"/>
                </a:lnTo>
              </a:path>
            </a:pathLst>
          </a:custGeom>
          <a:noFill/>
          <a:ln w="3175">
            <a:solidFill>
              <a:srgbClr val="808080"/>
            </a:solidFill>
            <a:round/>
            <a:headEnd/>
            <a:tailEnd/>
          </a:ln>
        </p:spPr>
        <p:txBody>
          <a:bodyPr lIns="0" tIns="0" rIns="0" bIns="0"/>
          <a:lstStyle/>
          <a:p>
            <a:pPr eaLnBrk="0" hangingPunct="0"/>
            <a:endParaRPr lang="en-US"/>
          </a:p>
        </p:txBody>
      </p:sp>
      <p:sp>
        <p:nvSpPr>
          <p:cNvPr id="5128" name="object 10"/>
          <p:cNvSpPr>
            <a:spLocks/>
          </p:cNvSpPr>
          <p:nvPr/>
        </p:nvSpPr>
        <p:spPr bwMode="auto">
          <a:xfrm>
            <a:off x="2586038" y="93663"/>
            <a:ext cx="1520825" cy="334962"/>
          </a:xfrm>
          <a:custGeom>
            <a:avLst/>
            <a:gdLst>
              <a:gd name="T0" fmla="*/ 1520532 w 1520825"/>
              <a:gd name="T1" fmla="*/ 398844 h 334645"/>
              <a:gd name="T2" fmla="*/ 0 w 1520825"/>
              <a:gd name="T3" fmla="*/ 398844 h 334645"/>
              <a:gd name="T4" fmla="*/ 0 w 1520825"/>
              <a:gd name="T5" fmla="*/ 0 h 334645"/>
              <a:gd name="T6" fmla="*/ 1520532 w 1520825"/>
              <a:gd name="T7" fmla="*/ 0 h 334645"/>
              <a:gd name="T8" fmla="*/ 1520532 w 1520825"/>
              <a:gd name="T9" fmla="*/ 398844 h 334645"/>
              <a:gd name="T10" fmla="*/ 0 60000 65536"/>
              <a:gd name="T11" fmla="*/ 0 60000 65536"/>
              <a:gd name="T12" fmla="*/ 0 60000 65536"/>
              <a:gd name="T13" fmla="*/ 0 60000 65536"/>
              <a:gd name="T14" fmla="*/ 0 60000 65536"/>
              <a:gd name="T15" fmla="*/ 0 w 1520825"/>
              <a:gd name="T16" fmla="*/ 0 h 334645"/>
              <a:gd name="T17" fmla="*/ 1520825 w 1520825"/>
              <a:gd name="T18" fmla="*/ 334645 h 334645"/>
            </a:gdLst>
            <a:ahLst/>
            <a:cxnLst>
              <a:cxn ang="T10">
                <a:pos x="T0" y="T1"/>
              </a:cxn>
              <a:cxn ang="T11">
                <a:pos x="T2" y="T3"/>
              </a:cxn>
              <a:cxn ang="T12">
                <a:pos x="T4" y="T5"/>
              </a:cxn>
              <a:cxn ang="T13">
                <a:pos x="T6" y="T7"/>
              </a:cxn>
              <a:cxn ang="T14">
                <a:pos x="T8" y="T9"/>
              </a:cxn>
            </a:cxnLst>
            <a:rect l="T15" t="T16" r="T17" b="T18"/>
            <a:pathLst>
              <a:path w="1520825" h="334645">
                <a:moveTo>
                  <a:pt x="1520532" y="334124"/>
                </a:moveTo>
                <a:lnTo>
                  <a:pt x="0" y="334124"/>
                </a:lnTo>
                <a:lnTo>
                  <a:pt x="0" y="0"/>
                </a:lnTo>
                <a:lnTo>
                  <a:pt x="1520532" y="0"/>
                </a:lnTo>
                <a:lnTo>
                  <a:pt x="1520532" y="334124"/>
                </a:lnTo>
                <a:close/>
              </a:path>
            </a:pathLst>
          </a:custGeom>
          <a:solidFill>
            <a:srgbClr val="EE7D23"/>
          </a:solidFill>
          <a:ln w="9525">
            <a:noFill/>
            <a:round/>
            <a:headEnd/>
            <a:tailEnd/>
          </a:ln>
        </p:spPr>
        <p:txBody>
          <a:bodyPr lIns="0" tIns="0" rIns="0" bIns="0"/>
          <a:lstStyle/>
          <a:p>
            <a:pPr eaLnBrk="0" hangingPunct="0"/>
            <a:endParaRPr lang="en-US"/>
          </a:p>
        </p:txBody>
      </p:sp>
      <p:sp>
        <p:nvSpPr>
          <p:cNvPr id="5129" name="object 11"/>
          <p:cNvSpPr>
            <a:spLocks/>
          </p:cNvSpPr>
          <p:nvPr/>
        </p:nvSpPr>
        <p:spPr bwMode="auto">
          <a:xfrm>
            <a:off x="4102100" y="93663"/>
            <a:ext cx="379413" cy="334962"/>
          </a:xfrm>
          <a:custGeom>
            <a:avLst/>
            <a:gdLst>
              <a:gd name="T0" fmla="*/ 605611 w 378460"/>
              <a:gd name="T1" fmla="*/ 398844 h 334645"/>
              <a:gd name="T2" fmla="*/ 0 w 378460"/>
              <a:gd name="T3" fmla="*/ 398844 h 334645"/>
              <a:gd name="T4" fmla="*/ 0 w 378460"/>
              <a:gd name="T5" fmla="*/ 0 h 334645"/>
              <a:gd name="T6" fmla="*/ 605611 w 378460"/>
              <a:gd name="T7" fmla="*/ 0 h 334645"/>
              <a:gd name="T8" fmla="*/ 605611 w 378460"/>
              <a:gd name="T9" fmla="*/ 398844 h 334645"/>
              <a:gd name="T10" fmla="*/ 0 60000 65536"/>
              <a:gd name="T11" fmla="*/ 0 60000 65536"/>
              <a:gd name="T12" fmla="*/ 0 60000 65536"/>
              <a:gd name="T13" fmla="*/ 0 60000 65536"/>
              <a:gd name="T14" fmla="*/ 0 60000 65536"/>
              <a:gd name="T15" fmla="*/ 0 w 378460"/>
              <a:gd name="T16" fmla="*/ 0 h 334645"/>
              <a:gd name="T17" fmla="*/ 378460 w 378460"/>
              <a:gd name="T18" fmla="*/ 334645 h 334645"/>
            </a:gdLst>
            <a:ahLst/>
            <a:cxnLst>
              <a:cxn ang="T10">
                <a:pos x="T0" y="T1"/>
              </a:cxn>
              <a:cxn ang="T11">
                <a:pos x="T2" y="T3"/>
              </a:cxn>
              <a:cxn ang="T12">
                <a:pos x="T4" y="T5"/>
              </a:cxn>
              <a:cxn ang="T13">
                <a:pos x="T6" y="T7"/>
              </a:cxn>
              <a:cxn ang="T14">
                <a:pos x="T8" y="T9"/>
              </a:cxn>
            </a:cxnLst>
            <a:rect l="T15" t="T16" r="T17" b="T18"/>
            <a:pathLst>
              <a:path w="378460" h="334645">
                <a:moveTo>
                  <a:pt x="378396" y="334124"/>
                </a:moveTo>
                <a:lnTo>
                  <a:pt x="0" y="334124"/>
                </a:lnTo>
                <a:lnTo>
                  <a:pt x="0" y="0"/>
                </a:lnTo>
                <a:lnTo>
                  <a:pt x="378396" y="0"/>
                </a:lnTo>
                <a:lnTo>
                  <a:pt x="378396" y="334124"/>
                </a:lnTo>
                <a:close/>
              </a:path>
            </a:pathLst>
          </a:custGeom>
          <a:solidFill>
            <a:srgbClr val="FFFFFF"/>
          </a:solidFill>
          <a:ln w="9525">
            <a:noFill/>
            <a:round/>
            <a:headEnd/>
            <a:tailEnd/>
          </a:ln>
        </p:spPr>
        <p:txBody>
          <a:bodyPr lIns="0" tIns="0" rIns="0" bIns="0"/>
          <a:lstStyle/>
          <a:p>
            <a:pPr eaLnBrk="0" hangingPunct="0"/>
            <a:endParaRPr lang="en-US"/>
          </a:p>
        </p:txBody>
      </p:sp>
      <p:sp>
        <p:nvSpPr>
          <p:cNvPr id="5130" name="object 12">
            <a:hlinkClick r:id="rId3"/>
          </p:cNvPr>
          <p:cNvSpPr>
            <a:spLocks/>
          </p:cNvSpPr>
          <p:nvPr/>
        </p:nvSpPr>
        <p:spPr bwMode="auto">
          <a:xfrm>
            <a:off x="98425" y="98425"/>
            <a:ext cx="1409700" cy="323850"/>
          </a:xfrm>
          <a:custGeom>
            <a:avLst/>
            <a:gdLst>
              <a:gd name="T0" fmla="*/ 0 w 1409700"/>
              <a:gd name="T1" fmla="*/ 323684 h 323850"/>
              <a:gd name="T2" fmla="*/ 1409585 w 1409700"/>
              <a:gd name="T3" fmla="*/ 323684 h 323850"/>
              <a:gd name="T4" fmla="*/ 1409585 w 1409700"/>
              <a:gd name="T5" fmla="*/ 0 h 323850"/>
              <a:gd name="T6" fmla="*/ 0 w 1409700"/>
              <a:gd name="T7" fmla="*/ 0 h 323850"/>
              <a:gd name="T8" fmla="*/ 0 w 1409700"/>
              <a:gd name="T9" fmla="*/ 323684 h 323850"/>
              <a:gd name="T10" fmla="*/ 0 60000 65536"/>
              <a:gd name="T11" fmla="*/ 0 60000 65536"/>
              <a:gd name="T12" fmla="*/ 0 60000 65536"/>
              <a:gd name="T13" fmla="*/ 0 60000 65536"/>
              <a:gd name="T14" fmla="*/ 0 60000 65536"/>
              <a:gd name="T15" fmla="*/ 0 w 1409700"/>
              <a:gd name="T16" fmla="*/ 0 h 323850"/>
              <a:gd name="T17" fmla="*/ 1409700 w 1409700"/>
              <a:gd name="T18" fmla="*/ 323850 h 323850"/>
            </a:gdLst>
            <a:ahLst/>
            <a:cxnLst>
              <a:cxn ang="T10">
                <a:pos x="T0" y="T1"/>
              </a:cxn>
              <a:cxn ang="T11">
                <a:pos x="T2" y="T3"/>
              </a:cxn>
              <a:cxn ang="T12">
                <a:pos x="T4" y="T5"/>
              </a:cxn>
              <a:cxn ang="T13">
                <a:pos x="T6" y="T7"/>
              </a:cxn>
              <a:cxn ang="T14">
                <a:pos x="T8" y="T9"/>
              </a:cxn>
            </a:cxnLst>
            <a:rect l="T15" t="T16" r="T17" b="T18"/>
            <a:pathLst>
              <a:path w="1409700" h="323850">
                <a:moveTo>
                  <a:pt x="0" y="323684"/>
                </a:moveTo>
                <a:lnTo>
                  <a:pt x="1409585" y="323684"/>
                </a:lnTo>
                <a:lnTo>
                  <a:pt x="1409585" y="0"/>
                </a:lnTo>
                <a:lnTo>
                  <a:pt x="0" y="0"/>
                </a:lnTo>
                <a:lnTo>
                  <a:pt x="0" y="323684"/>
                </a:lnTo>
                <a:close/>
              </a:path>
            </a:pathLst>
          </a:custGeom>
          <a:solidFill>
            <a:srgbClr val="EE7D23"/>
          </a:solidFill>
          <a:ln w="9525">
            <a:noFill/>
            <a:round/>
            <a:headEnd/>
            <a:tailEnd/>
          </a:ln>
        </p:spPr>
        <p:txBody>
          <a:bodyPr lIns="0" tIns="0" rIns="0" bIns="0"/>
          <a:lstStyle/>
          <a:p>
            <a:pPr eaLnBrk="0" hangingPunct="0"/>
            <a:endParaRPr lang="en-US"/>
          </a:p>
        </p:txBody>
      </p:sp>
      <p:sp>
        <p:nvSpPr>
          <p:cNvPr id="5131" name="object 14"/>
          <p:cNvSpPr>
            <a:spLocks/>
          </p:cNvSpPr>
          <p:nvPr/>
        </p:nvSpPr>
        <p:spPr bwMode="auto">
          <a:xfrm>
            <a:off x="1506538" y="98425"/>
            <a:ext cx="877887" cy="325438"/>
          </a:xfrm>
          <a:custGeom>
            <a:avLst/>
            <a:gdLst>
              <a:gd name="T0" fmla="*/ 0 w 878205"/>
              <a:gd name="T1" fmla="*/ 271239 h 325755"/>
              <a:gd name="T2" fmla="*/ 820153 w 878205"/>
              <a:gd name="T3" fmla="*/ 271239 h 325755"/>
              <a:gd name="T4" fmla="*/ 820153 w 878205"/>
              <a:gd name="T5" fmla="*/ 0 h 325755"/>
              <a:gd name="T6" fmla="*/ 0 w 878205"/>
              <a:gd name="T7" fmla="*/ 0 h 325755"/>
              <a:gd name="T8" fmla="*/ 0 w 878205"/>
              <a:gd name="T9" fmla="*/ 271239 h 325755"/>
              <a:gd name="T10" fmla="*/ 0 60000 65536"/>
              <a:gd name="T11" fmla="*/ 0 60000 65536"/>
              <a:gd name="T12" fmla="*/ 0 60000 65536"/>
              <a:gd name="T13" fmla="*/ 0 60000 65536"/>
              <a:gd name="T14" fmla="*/ 0 60000 65536"/>
              <a:gd name="T15" fmla="*/ 0 w 878205"/>
              <a:gd name="T16" fmla="*/ 0 h 325755"/>
              <a:gd name="T17" fmla="*/ 878205 w 878205"/>
              <a:gd name="T18" fmla="*/ 325755 h 325755"/>
            </a:gdLst>
            <a:ahLst/>
            <a:cxnLst>
              <a:cxn ang="T10">
                <a:pos x="T0" y="T1"/>
              </a:cxn>
              <a:cxn ang="T11">
                <a:pos x="T2" y="T3"/>
              </a:cxn>
              <a:cxn ang="T12">
                <a:pos x="T4" y="T5"/>
              </a:cxn>
              <a:cxn ang="T13">
                <a:pos x="T6" y="T7"/>
              </a:cxn>
              <a:cxn ang="T14">
                <a:pos x="T8" y="T9"/>
              </a:cxn>
            </a:cxnLst>
            <a:rect l="T15" t="T16" r="T17" b="T18"/>
            <a:pathLst>
              <a:path w="878205" h="325755">
                <a:moveTo>
                  <a:pt x="0" y="325399"/>
                </a:moveTo>
                <a:lnTo>
                  <a:pt x="877620" y="325399"/>
                </a:lnTo>
                <a:lnTo>
                  <a:pt x="877620" y="0"/>
                </a:lnTo>
                <a:lnTo>
                  <a:pt x="0" y="0"/>
                </a:lnTo>
                <a:lnTo>
                  <a:pt x="0" y="325399"/>
                </a:lnTo>
                <a:close/>
              </a:path>
            </a:pathLst>
          </a:custGeom>
          <a:solidFill>
            <a:srgbClr val="2F5C2F"/>
          </a:solidFill>
          <a:ln w="9525">
            <a:noFill/>
            <a:round/>
            <a:headEnd/>
            <a:tailEnd/>
          </a:ln>
        </p:spPr>
        <p:txBody>
          <a:bodyPr lIns="0" tIns="0" rIns="0" bIns="0"/>
          <a:lstStyle/>
          <a:p>
            <a:pPr eaLnBrk="0" hangingPunct="0"/>
            <a:endParaRPr lang="en-US"/>
          </a:p>
        </p:txBody>
      </p:sp>
      <p:sp>
        <p:nvSpPr>
          <p:cNvPr id="5132" name="object 15"/>
          <p:cNvSpPr>
            <a:spLocks/>
          </p:cNvSpPr>
          <p:nvPr/>
        </p:nvSpPr>
        <p:spPr bwMode="auto">
          <a:xfrm>
            <a:off x="1530350" y="173038"/>
            <a:ext cx="122238" cy="146050"/>
          </a:xfrm>
          <a:custGeom>
            <a:avLst/>
            <a:gdLst>
              <a:gd name="T0" fmla="*/ 38666 w 122555"/>
              <a:gd name="T1" fmla="*/ 0 h 147320"/>
              <a:gd name="T2" fmla="*/ 23355 w 122555"/>
              <a:gd name="T3" fmla="*/ 1071 h 147320"/>
              <a:gd name="T4" fmla="*/ 11093 w 122555"/>
              <a:gd name="T5" fmla="*/ 4070 h 147320"/>
              <a:gd name="T6" fmla="*/ 2952 w 122555"/>
              <a:gd name="T7" fmla="*/ 8678 h 147320"/>
              <a:gd name="T8" fmla="*/ 0 w 122555"/>
              <a:gd name="T9" fmla="*/ 14555 h 147320"/>
              <a:gd name="T10" fmla="*/ 2867 w 122555"/>
              <a:gd name="T11" fmla="*/ 20543 h 147320"/>
              <a:gd name="T12" fmla="*/ 11053 w 122555"/>
              <a:gd name="T13" fmla="*/ 25122 h 147320"/>
              <a:gd name="T14" fmla="*/ 23915 w 122555"/>
              <a:gd name="T15" fmla="*/ 28042 h 147320"/>
              <a:gd name="T16" fmla="*/ 40820 w 122555"/>
              <a:gd name="T17" fmla="*/ 29073 h 147320"/>
              <a:gd name="T18" fmla="*/ 49570 w 122555"/>
              <a:gd name="T19" fmla="*/ 28765 h 147320"/>
              <a:gd name="T20" fmla="*/ 58079 w 122555"/>
              <a:gd name="T21" fmla="*/ 27887 h 147320"/>
              <a:gd name="T22" fmla="*/ 65721 w 122555"/>
              <a:gd name="T23" fmla="*/ 26461 h 147320"/>
              <a:gd name="T24" fmla="*/ 71881 w 122555"/>
              <a:gd name="T25" fmla="*/ 24543 h 147320"/>
              <a:gd name="T26" fmla="*/ 62996 w 122555"/>
              <a:gd name="T27" fmla="*/ 22158 h 147320"/>
              <a:gd name="T28" fmla="*/ 40820 w 122555"/>
              <a:gd name="T29" fmla="*/ 22158 h 147320"/>
              <a:gd name="T30" fmla="*/ 34661 w 122555"/>
              <a:gd name="T31" fmla="*/ 21871 h 147320"/>
              <a:gd name="T32" fmla="*/ 29111 w 122555"/>
              <a:gd name="T33" fmla="*/ 20963 h 147320"/>
              <a:gd name="T34" fmla="*/ 24952 w 122555"/>
              <a:gd name="T35" fmla="*/ 19327 h 147320"/>
              <a:gd name="T36" fmla="*/ 22973 w 122555"/>
              <a:gd name="T37" fmla="*/ 16896 h 147320"/>
              <a:gd name="T38" fmla="*/ 74857 w 122555"/>
              <a:gd name="T39" fmla="*/ 16896 h 147320"/>
              <a:gd name="T40" fmla="*/ 75024 w 122555"/>
              <a:gd name="T41" fmla="*/ 16364 h 147320"/>
              <a:gd name="T42" fmla="*/ 75185 w 122555"/>
              <a:gd name="T43" fmla="*/ 15619 h 147320"/>
              <a:gd name="T44" fmla="*/ 75185 w 122555"/>
              <a:gd name="T45" fmla="*/ 14555 h 147320"/>
              <a:gd name="T46" fmla="*/ 73804 w 122555"/>
              <a:gd name="T47" fmla="*/ 11362 h 147320"/>
              <a:gd name="T48" fmla="*/ 23308 w 122555"/>
              <a:gd name="T49" fmla="*/ 11362 h 147320"/>
              <a:gd name="T50" fmla="*/ 24715 w 122555"/>
              <a:gd name="T51" fmla="*/ 9399 h 147320"/>
              <a:gd name="T52" fmla="*/ 27621 w 122555"/>
              <a:gd name="T53" fmla="*/ 7818 h 147320"/>
              <a:gd name="T54" fmla="*/ 31921 w 122555"/>
              <a:gd name="T55" fmla="*/ 6757 h 147320"/>
              <a:gd name="T56" fmla="*/ 37512 w 122555"/>
              <a:gd name="T57" fmla="*/ 6377 h 147320"/>
              <a:gd name="T58" fmla="*/ 68821 w 122555"/>
              <a:gd name="T59" fmla="*/ 6377 h 147320"/>
              <a:gd name="T60" fmla="*/ 65606 w 122555"/>
              <a:gd name="T61" fmla="*/ 4287 h 147320"/>
              <a:gd name="T62" fmla="*/ 54135 w 122555"/>
              <a:gd name="T63" fmla="*/ 1155 h 147320"/>
              <a:gd name="T64" fmla="*/ 38666 w 122555"/>
              <a:gd name="T65" fmla="*/ 0 h 147320"/>
              <a:gd name="T66" fmla="*/ 55685 w 122555"/>
              <a:gd name="T67" fmla="*/ 20189 h 147320"/>
              <a:gd name="T68" fmla="*/ 52856 w 122555"/>
              <a:gd name="T69" fmla="*/ 21012 h 147320"/>
              <a:gd name="T70" fmla="*/ 49370 w 122555"/>
              <a:gd name="T71" fmla="*/ 21626 h 147320"/>
              <a:gd name="T72" fmla="*/ 45329 w 122555"/>
              <a:gd name="T73" fmla="*/ 22020 h 147320"/>
              <a:gd name="T74" fmla="*/ 40820 w 122555"/>
              <a:gd name="T75" fmla="*/ 22158 h 147320"/>
              <a:gd name="T76" fmla="*/ 62996 w 122555"/>
              <a:gd name="T77" fmla="*/ 22158 h 147320"/>
              <a:gd name="T78" fmla="*/ 55685 w 122555"/>
              <a:gd name="T79" fmla="*/ 20189 h 147320"/>
              <a:gd name="T80" fmla="*/ 68821 w 122555"/>
              <a:gd name="T81" fmla="*/ 6377 h 147320"/>
              <a:gd name="T82" fmla="*/ 37512 w 122555"/>
              <a:gd name="T83" fmla="*/ 6377 h 147320"/>
              <a:gd name="T84" fmla="*/ 44168 w 122555"/>
              <a:gd name="T85" fmla="*/ 6806 h 147320"/>
              <a:gd name="T86" fmla="*/ 48871 w 122555"/>
              <a:gd name="T87" fmla="*/ 7936 h 147320"/>
              <a:gd name="T88" fmla="*/ 51782 w 122555"/>
              <a:gd name="T89" fmla="*/ 9538 h 147320"/>
              <a:gd name="T90" fmla="*/ 53051 w 122555"/>
              <a:gd name="T91" fmla="*/ 11362 h 147320"/>
              <a:gd name="T92" fmla="*/ 73804 w 122555"/>
              <a:gd name="T93" fmla="*/ 11362 h 147320"/>
              <a:gd name="T94" fmla="*/ 72735 w 122555"/>
              <a:gd name="T95" fmla="*/ 8915 h 147320"/>
              <a:gd name="T96" fmla="*/ 68821 w 122555"/>
              <a:gd name="T97" fmla="*/ 6377 h 1473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555"/>
              <a:gd name="T148" fmla="*/ 0 h 147320"/>
              <a:gd name="T149" fmla="*/ 122555 w 122555"/>
              <a:gd name="T150" fmla="*/ 147320 h 1473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555" h="147320">
                <a:moveTo>
                  <a:pt x="62763" y="0"/>
                </a:moveTo>
                <a:lnTo>
                  <a:pt x="37906" y="5409"/>
                </a:lnTo>
                <a:lnTo>
                  <a:pt x="18003" y="20548"/>
                </a:lnTo>
                <a:lnTo>
                  <a:pt x="4790" y="43784"/>
                </a:lnTo>
                <a:lnTo>
                  <a:pt x="0" y="73482"/>
                </a:lnTo>
                <a:lnTo>
                  <a:pt x="4657" y="103716"/>
                </a:lnTo>
                <a:lnTo>
                  <a:pt x="17940" y="126819"/>
                </a:lnTo>
                <a:lnTo>
                  <a:pt x="38817" y="141572"/>
                </a:lnTo>
                <a:lnTo>
                  <a:pt x="66255" y="146761"/>
                </a:lnTo>
                <a:lnTo>
                  <a:pt x="80461" y="145227"/>
                </a:lnTo>
                <a:lnTo>
                  <a:pt x="94268" y="140766"/>
                </a:lnTo>
                <a:lnTo>
                  <a:pt x="106671" y="133591"/>
                </a:lnTo>
                <a:lnTo>
                  <a:pt x="116662" y="123913"/>
                </a:lnTo>
                <a:lnTo>
                  <a:pt x="102241" y="111848"/>
                </a:lnTo>
                <a:lnTo>
                  <a:pt x="66255" y="111848"/>
                </a:lnTo>
                <a:lnTo>
                  <a:pt x="56260" y="110414"/>
                </a:lnTo>
                <a:lnTo>
                  <a:pt x="47247" y="105810"/>
                </a:lnTo>
                <a:lnTo>
                  <a:pt x="40495" y="97586"/>
                </a:lnTo>
                <a:lnTo>
                  <a:pt x="37287" y="85293"/>
                </a:lnTo>
                <a:lnTo>
                  <a:pt x="121500" y="85293"/>
                </a:lnTo>
                <a:lnTo>
                  <a:pt x="121767" y="82613"/>
                </a:lnTo>
                <a:lnTo>
                  <a:pt x="122034" y="78854"/>
                </a:lnTo>
                <a:lnTo>
                  <a:pt x="122034" y="73482"/>
                </a:lnTo>
                <a:lnTo>
                  <a:pt x="119783" y="57391"/>
                </a:lnTo>
                <a:lnTo>
                  <a:pt x="37833" y="57391"/>
                </a:lnTo>
                <a:lnTo>
                  <a:pt x="40111" y="47456"/>
                </a:lnTo>
                <a:lnTo>
                  <a:pt x="44829" y="39457"/>
                </a:lnTo>
                <a:lnTo>
                  <a:pt x="51811" y="34122"/>
                </a:lnTo>
                <a:lnTo>
                  <a:pt x="60883" y="32181"/>
                </a:lnTo>
                <a:lnTo>
                  <a:pt x="111694" y="32181"/>
                </a:lnTo>
                <a:lnTo>
                  <a:pt x="106481" y="21653"/>
                </a:lnTo>
                <a:lnTo>
                  <a:pt x="87867" y="5823"/>
                </a:lnTo>
                <a:lnTo>
                  <a:pt x="62763" y="0"/>
                </a:lnTo>
                <a:close/>
              </a:path>
              <a:path w="122555" h="147320">
                <a:moveTo>
                  <a:pt x="90385" y="101930"/>
                </a:moveTo>
                <a:lnTo>
                  <a:pt x="85781" y="106078"/>
                </a:lnTo>
                <a:lnTo>
                  <a:pt x="80125" y="109199"/>
                </a:lnTo>
                <a:lnTo>
                  <a:pt x="73567" y="111165"/>
                </a:lnTo>
                <a:lnTo>
                  <a:pt x="66255" y="111848"/>
                </a:lnTo>
                <a:lnTo>
                  <a:pt x="102241" y="111848"/>
                </a:lnTo>
                <a:lnTo>
                  <a:pt x="90385" y="101930"/>
                </a:lnTo>
                <a:close/>
              </a:path>
              <a:path w="122555" h="147320">
                <a:moveTo>
                  <a:pt x="111694" y="32181"/>
                </a:moveTo>
                <a:lnTo>
                  <a:pt x="60883" y="32181"/>
                </a:lnTo>
                <a:lnTo>
                  <a:pt x="71684" y="34347"/>
                </a:lnTo>
                <a:lnTo>
                  <a:pt x="79319" y="40057"/>
                </a:lnTo>
                <a:lnTo>
                  <a:pt x="84042" y="48132"/>
                </a:lnTo>
                <a:lnTo>
                  <a:pt x="86105" y="57391"/>
                </a:lnTo>
                <a:lnTo>
                  <a:pt x="119783" y="57391"/>
                </a:lnTo>
                <a:lnTo>
                  <a:pt x="118054" y="45027"/>
                </a:lnTo>
                <a:lnTo>
                  <a:pt x="111694" y="32181"/>
                </a:lnTo>
                <a:close/>
              </a:path>
            </a:pathLst>
          </a:custGeom>
          <a:solidFill>
            <a:srgbClr val="FFFFFF"/>
          </a:solidFill>
          <a:ln w="9525">
            <a:noFill/>
            <a:round/>
            <a:headEnd/>
            <a:tailEnd/>
          </a:ln>
        </p:spPr>
        <p:txBody>
          <a:bodyPr lIns="0" tIns="0" rIns="0" bIns="0"/>
          <a:lstStyle/>
          <a:p>
            <a:pPr eaLnBrk="0" hangingPunct="0"/>
            <a:endParaRPr lang="en-US"/>
          </a:p>
        </p:txBody>
      </p:sp>
      <p:sp>
        <p:nvSpPr>
          <p:cNvPr id="5133" name="object 16"/>
          <p:cNvSpPr>
            <a:spLocks/>
          </p:cNvSpPr>
          <p:nvPr/>
        </p:nvSpPr>
        <p:spPr bwMode="auto">
          <a:xfrm>
            <a:off x="1800225" y="173038"/>
            <a:ext cx="122238" cy="146050"/>
          </a:xfrm>
          <a:custGeom>
            <a:avLst/>
            <a:gdLst>
              <a:gd name="T0" fmla="*/ 38660 w 122555"/>
              <a:gd name="T1" fmla="*/ 0 h 147320"/>
              <a:gd name="T2" fmla="*/ 23348 w 122555"/>
              <a:gd name="T3" fmla="*/ 1071 h 147320"/>
              <a:gd name="T4" fmla="*/ 11088 w 122555"/>
              <a:gd name="T5" fmla="*/ 4070 h 147320"/>
              <a:gd name="T6" fmla="*/ 2950 w 122555"/>
              <a:gd name="T7" fmla="*/ 8678 h 147320"/>
              <a:gd name="T8" fmla="*/ 0 w 122555"/>
              <a:gd name="T9" fmla="*/ 14555 h 147320"/>
              <a:gd name="T10" fmla="*/ 2865 w 122555"/>
              <a:gd name="T11" fmla="*/ 20543 h 147320"/>
              <a:gd name="T12" fmla="*/ 11045 w 122555"/>
              <a:gd name="T13" fmla="*/ 25122 h 147320"/>
              <a:gd name="T14" fmla="*/ 23904 w 122555"/>
              <a:gd name="T15" fmla="*/ 28042 h 147320"/>
              <a:gd name="T16" fmla="*/ 40803 w 122555"/>
              <a:gd name="T17" fmla="*/ 29073 h 147320"/>
              <a:gd name="T18" fmla="*/ 49561 w 122555"/>
              <a:gd name="T19" fmla="*/ 28765 h 147320"/>
              <a:gd name="T20" fmla="*/ 58073 w 122555"/>
              <a:gd name="T21" fmla="*/ 27887 h 147320"/>
              <a:gd name="T22" fmla="*/ 65718 w 122555"/>
              <a:gd name="T23" fmla="*/ 26461 h 147320"/>
              <a:gd name="T24" fmla="*/ 71881 w 122555"/>
              <a:gd name="T25" fmla="*/ 24543 h 147320"/>
              <a:gd name="T26" fmla="*/ 62992 w 122555"/>
              <a:gd name="T27" fmla="*/ 22158 h 147320"/>
              <a:gd name="T28" fmla="*/ 40803 w 122555"/>
              <a:gd name="T29" fmla="*/ 22158 h 147320"/>
              <a:gd name="T30" fmla="*/ 34655 w 122555"/>
              <a:gd name="T31" fmla="*/ 21871 h 147320"/>
              <a:gd name="T32" fmla="*/ 29101 w 122555"/>
              <a:gd name="T33" fmla="*/ 20963 h 147320"/>
              <a:gd name="T34" fmla="*/ 24946 w 122555"/>
              <a:gd name="T35" fmla="*/ 19327 h 147320"/>
              <a:gd name="T36" fmla="*/ 22973 w 122555"/>
              <a:gd name="T37" fmla="*/ 16896 h 147320"/>
              <a:gd name="T38" fmla="*/ 74844 w 122555"/>
              <a:gd name="T39" fmla="*/ 16896 h 147320"/>
              <a:gd name="T40" fmla="*/ 75024 w 122555"/>
              <a:gd name="T41" fmla="*/ 16364 h 147320"/>
              <a:gd name="T42" fmla="*/ 75185 w 122555"/>
              <a:gd name="T43" fmla="*/ 15619 h 147320"/>
              <a:gd name="T44" fmla="*/ 75185 w 122555"/>
              <a:gd name="T45" fmla="*/ 14555 h 147320"/>
              <a:gd name="T46" fmla="*/ 73804 w 122555"/>
              <a:gd name="T47" fmla="*/ 11362 h 147320"/>
              <a:gd name="T48" fmla="*/ 23295 w 122555"/>
              <a:gd name="T49" fmla="*/ 11362 h 147320"/>
              <a:gd name="T50" fmla="*/ 24707 w 122555"/>
              <a:gd name="T51" fmla="*/ 9399 h 147320"/>
              <a:gd name="T52" fmla="*/ 27618 w 122555"/>
              <a:gd name="T53" fmla="*/ 7818 h 147320"/>
              <a:gd name="T54" fmla="*/ 31921 w 122555"/>
              <a:gd name="T55" fmla="*/ 6757 h 147320"/>
              <a:gd name="T56" fmla="*/ 37512 w 122555"/>
              <a:gd name="T57" fmla="*/ 6377 h 147320"/>
              <a:gd name="T58" fmla="*/ 68817 w 122555"/>
              <a:gd name="T59" fmla="*/ 6377 h 147320"/>
              <a:gd name="T60" fmla="*/ 65598 w 122555"/>
              <a:gd name="T61" fmla="*/ 4287 h 147320"/>
              <a:gd name="T62" fmla="*/ 54124 w 122555"/>
              <a:gd name="T63" fmla="*/ 1155 h 147320"/>
              <a:gd name="T64" fmla="*/ 38660 w 122555"/>
              <a:gd name="T65" fmla="*/ 0 h 147320"/>
              <a:gd name="T66" fmla="*/ 55679 w 122555"/>
              <a:gd name="T67" fmla="*/ 20189 h 147320"/>
              <a:gd name="T68" fmla="*/ 52851 w 122555"/>
              <a:gd name="T69" fmla="*/ 21012 h 147320"/>
              <a:gd name="T70" fmla="*/ 49368 w 122555"/>
              <a:gd name="T71" fmla="*/ 21626 h 147320"/>
              <a:gd name="T72" fmla="*/ 45322 w 122555"/>
              <a:gd name="T73" fmla="*/ 22020 h 147320"/>
              <a:gd name="T74" fmla="*/ 40803 w 122555"/>
              <a:gd name="T75" fmla="*/ 22158 h 147320"/>
              <a:gd name="T76" fmla="*/ 62992 w 122555"/>
              <a:gd name="T77" fmla="*/ 22158 h 147320"/>
              <a:gd name="T78" fmla="*/ 55679 w 122555"/>
              <a:gd name="T79" fmla="*/ 20189 h 147320"/>
              <a:gd name="T80" fmla="*/ 68817 w 122555"/>
              <a:gd name="T81" fmla="*/ 6377 h 147320"/>
              <a:gd name="T82" fmla="*/ 37512 w 122555"/>
              <a:gd name="T83" fmla="*/ 6377 h 147320"/>
              <a:gd name="T84" fmla="*/ 44168 w 122555"/>
              <a:gd name="T85" fmla="*/ 6806 h 147320"/>
              <a:gd name="T86" fmla="*/ 48869 w 122555"/>
              <a:gd name="T87" fmla="*/ 7936 h 147320"/>
              <a:gd name="T88" fmla="*/ 51778 w 122555"/>
              <a:gd name="T89" fmla="*/ 9538 h 147320"/>
              <a:gd name="T90" fmla="*/ 53042 w 122555"/>
              <a:gd name="T91" fmla="*/ 11362 h 147320"/>
              <a:gd name="T92" fmla="*/ 73804 w 122555"/>
              <a:gd name="T93" fmla="*/ 11362 h 147320"/>
              <a:gd name="T94" fmla="*/ 72733 w 122555"/>
              <a:gd name="T95" fmla="*/ 8915 h 147320"/>
              <a:gd name="T96" fmla="*/ 68817 w 122555"/>
              <a:gd name="T97" fmla="*/ 6377 h 1473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555"/>
              <a:gd name="T148" fmla="*/ 0 h 147320"/>
              <a:gd name="T149" fmla="*/ 122555 w 122555"/>
              <a:gd name="T150" fmla="*/ 147320 h 1473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555" h="147320">
                <a:moveTo>
                  <a:pt x="62750" y="0"/>
                </a:moveTo>
                <a:lnTo>
                  <a:pt x="37895" y="5409"/>
                </a:lnTo>
                <a:lnTo>
                  <a:pt x="17997" y="20548"/>
                </a:lnTo>
                <a:lnTo>
                  <a:pt x="4788" y="43784"/>
                </a:lnTo>
                <a:lnTo>
                  <a:pt x="0" y="73482"/>
                </a:lnTo>
                <a:lnTo>
                  <a:pt x="4653" y="103716"/>
                </a:lnTo>
                <a:lnTo>
                  <a:pt x="17927" y="126819"/>
                </a:lnTo>
                <a:lnTo>
                  <a:pt x="38795" y="141572"/>
                </a:lnTo>
                <a:lnTo>
                  <a:pt x="66230" y="146761"/>
                </a:lnTo>
                <a:lnTo>
                  <a:pt x="80448" y="145227"/>
                </a:lnTo>
                <a:lnTo>
                  <a:pt x="94260" y="140766"/>
                </a:lnTo>
                <a:lnTo>
                  <a:pt x="106665" y="133591"/>
                </a:lnTo>
                <a:lnTo>
                  <a:pt x="116662" y="123913"/>
                </a:lnTo>
                <a:lnTo>
                  <a:pt x="102234" y="111848"/>
                </a:lnTo>
                <a:lnTo>
                  <a:pt x="66230" y="111848"/>
                </a:lnTo>
                <a:lnTo>
                  <a:pt x="56243" y="110414"/>
                </a:lnTo>
                <a:lnTo>
                  <a:pt x="47234" y="105810"/>
                </a:lnTo>
                <a:lnTo>
                  <a:pt x="40487" y="97586"/>
                </a:lnTo>
                <a:lnTo>
                  <a:pt x="37287" y="85293"/>
                </a:lnTo>
                <a:lnTo>
                  <a:pt x="121475" y="85293"/>
                </a:lnTo>
                <a:lnTo>
                  <a:pt x="121767" y="82613"/>
                </a:lnTo>
                <a:lnTo>
                  <a:pt x="122034" y="78854"/>
                </a:lnTo>
                <a:lnTo>
                  <a:pt x="122034" y="73482"/>
                </a:lnTo>
                <a:lnTo>
                  <a:pt x="119781" y="57391"/>
                </a:lnTo>
                <a:lnTo>
                  <a:pt x="37807" y="57391"/>
                </a:lnTo>
                <a:lnTo>
                  <a:pt x="40100" y="47456"/>
                </a:lnTo>
                <a:lnTo>
                  <a:pt x="44826" y="39457"/>
                </a:lnTo>
                <a:lnTo>
                  <a:pt x="51811" y="34122"/>
                </a:lnTo>
                <a:lnTo>
                  <a:pt x="60883" y="32181"/>
                </a:lnTo>
                <a:lnTo>
                  <a:pt x="111686" y="32181"/>
                </a:lnTo>
                <a:lnTo>
                  <a:pt x="106470" y="21653"/>
                </a:lnTo>
                <a:lnTo>
                  <a:pt x="87851" y="5823"/>
                </a:lnTo>
                <a:lnTo>
                  <a:pt x="62750" y="0"/>
                </a:lnTo>
                <a:close/>
              </a:path>
              <a:path w="122555" h="147320">
                <a:moveTo>
                  <a:pt x="90373" y="101930"/>
                </a:moveTo>
                <a:lnTo>
                  <a:pt x="85775" y="106078"/>
                </a:lnTo>
                <a:lnTo>
                  <a:pt x="80121" y="109199"/>
                </a:lnTo>
                <a:lnTo>
                  <a:pt x="73556" y="111165"/>
                </a:lnTo>
                <a:lnTo>
                  <a:pt x="66230" y="111848"/>
                </a:lnTo>
                <a:lnTo>
                  <a:pt x="102234" y="111848"/>
                </a:lnTo>
                <a:lnTo>
                  <a:pt x="90373" y="101930"/>
                </a:lnTo>
                <a:close/>
              </a:path>
              <a:path w="122555" h="147320">
                <a:moveTo>
                  <a:pt x="111686" y="32181"/>
                </a:moveTo>
                <a:lnTo>
                  <a:pt x="60883" y="32181"/>
                </a:lnTo>
                <a:lnTo>
                  <a:pt x="71684" y="34347"/>
                </a:lnTo>
                <a:lnTo>
                  <a:pt x="79317" y="40057"/>
                </a:lnTo>
                <a:lnTo>
                  <a:pt x="84036" y="48132"/>
                </a:lnTo>
                <a:lnTo>
                  <a:pt x="86093" y="57391"/>
                </a:lnTo>
                <a:lnTo>
                  <a:pt x="119781" y="57391"/>
                </a:lnTo>
                <a:lnTo>
                  <a:pt x="118050" y="45027"/>
                </a:lnTo>
                <a:lnTo>
                  <a:pt x="111686" y="32181"/>
                </a:lnTo>
                <a:close/>
              </a:path>
            </a:pathLst>
          </a:custGeom>
          <a:solidFill>
            <a:srgbClr val="FFFFFF"/>
          </a:solidFill>
          <a:ln w="9525">
            <a:noFill/>
            <a:round/>
            <a:headEnd/>
            <a:tailEnd/>
          </a:ln>
        </p:spPr>
        <p:txBody>
          <a:bodyPr lIns="0" tIns="0" rIns="0" bIns="0"/>
          <a:lstStyle/>
          <a:p>
            <a:pPr eaLnBrk="0" hangingPunct="0"/>
            <a:endParaRPr lang="en-US"/>
          </a:p>
        </p:txBody>
      </p:sp>
      <p:sp>
        <p:nvSpPr>
          <p:cNvPr id="5134" name="object 17"/>
          <p:cNvSpPr>
            <a:spLocks/>
          </p:cNvSpPr>
          <p:nvPr/>
        </p:nvSpPr>
        <p:spPr bwMode="auto">
          <a:xfrm>
            <a:off x="2011363" y="173038"/>
            <a:ext cx="122237" cy="195262"/>
          </a:xfrm>
          <a:custGeom>
            <a:avLst/>
            <a:gdLst>
              <a:gd name="T0" fmla="*/ 196264 w 121919"/>
              <a:gd name="T1" fmla="*/ 99599 h 195579"/>
              <a:gd name="T2" fmla="*/ 137503 w 121919"/>
              <a:gd name="T3" fmla="*/ 99599 h 195579"/>
              <a:gd name="T4" fmla="*/ 136214 w 121919"/>
              <a:gd name="T5" fmla="*/ 107109 h 195579"/>
              <a:gd name="T6" fmla="*/ 131866 w 121919"/>
              <a:gd name="T7" fmla="*/ 112884 h 195579"/>
              <a:gd name="T8" fmla="*/ 123747 w 121919"/>
              <a:gd name="T9" fmla="*/ 117200 h 195579"/>
              <a:gd name="T10" fmla="*/ 111152 w 121919"/>
              <a:gd name="T11" fmla="*/ 120346 h 195579"/>
              <a:gd name="T12" fmla="*/ 92033 w 121919"/>
              <a:gd name="T13" fmla="*/ 125539 h 195579"/>
              <a:gd name="T14" fmla="*/ 85803 w 121919"/>
              <a:gd name="T15" fmla="*/ 131238 h 195579"/>
              <a:gd name="T16" fmla="*/ 88137 w 121919"/>
              <a:gd name="T17" fmla="*/ 136863 h 195579"/>
              <a:gd name="T18" fmla="*/ 94693 w 121919"/>
              <a:gd name="T19" fmla="*/ 141831 h 195579"/>
              <a:gd name="T20" fmla="*/ 104154 w 121919"/>
              <a:gd name="T21" fmla="*/ 144045 h 195579"/>
              <a:gd name="T22" fmla="*/ 117448 w 121919"/>
              <a:gd name="T23" fmla="*/ 143642 h 195579"/>
              <a:gd name="T24" fmla="*/ 186566 w 121919"/>
              <a:gd name="T25" fmla="*/ 121452 h 195579"/>
              <a:gd name="T26" fmla="*/ 195310 w 121919"/>
              <a:gd name="T27" fmla="*/ 106850 h 195579"/>
              <a:gd name="T28" fmla="*/ 196264 w 121919"/>
              <a:gd name="T29" fmla="*/ 99599 h 195579"/>
              <a:gd name="T30" fmla="*/ 89058 w 121919"/>
              <a:gd name="T31" fmla="*/ 0 h 195579"/>
              <a:gd name="T32" fmla="*/ 51192 w 121919"/>
              <a:gd name="T33" fmla="*/ 3892 h 195579"/>
              <a:gd name="T34" fmla="*/ 23244 w 121919"/>
              <a:gd name="T35" fmla="*/ 14775 h 195579"/>
              <a:gd name="T36" fmla="*/ 5938 w 121919"/>
              <a:gd name="T37" fmla="*/ 31485 h 195579"/>
              <a:gd name="T38" fmla="*/ 0 w 121919"/>
              <a:gd name="T39" fmla="*/ 52856 h 195579"/>
              <a:gd name="T40" fmla="*/ 7038 w 121919"/>
              <a:gd name="T41" fmla="*/ 77910 h 195579"/>
              <a:gd name="T42" fmla="*/ 26200 w 121919"/>
              <a:gd name="T43" fmla="*/ 95164 h 195579"/>
              <a:gd name="T44" fmla="*/ 54519 w 121919"/>
              <a:gd name="T45" fmla="*/ 105143 h 195579"/>
              <a:gd name="T46" fmla="*/ 89058 w 121919"/>
              <a:gd name="T47" fmla="*/ 108351 h 195579"/>
              <a:gd name="T48" fmla="*/ 104234 w 121919"/>
              <a:gd name="T49" fmla="*/ 107621 h 195579"/>
              <a:gd name="T50" fmla="*/ 117208 w 121919"/>
              <a:gd name="T51" fmla="*/ 105682 h 195579"/>
              <a:gd name="T52" fmla="*/ 128221 w 121919"/>
              <a:gd name="T53" fmla="*/ 102886 h 195579"/>
              <a:gd name="T54" fmla="*/ 137503 w 121919"/>
              <a:gd name="T55" fmla="*/ 99599 h 195579"/>
              <a:gd name="T56" fmla="*/ 196264 w 121919"/>
              <a:gd name="T57" fmla="*/ 99599 h 195579"/>
              <a:gd name="T58" fmla="*/ 197751 w 121919"/>
              <a:gd name="T59" fmla="*/ 88510 h 195579"/>
              <a:gd name="T60" fmla="*/ 197751 w 121919"/>
              <a:gd name="T61" fmla="*/ 82567 h 195579"/>
              <a:gd name="T62" fmla="*/ 100423 w 121919"/>
              <a:gd name="T63" fmla="*/ 82567 h 195579"/>
              <a:gd name="T64" fmla="*/ 84333 w 121919"/>
              <a:gd name="T65" fmla="*/ 80842 h 195579"/>
              <a:gd name="T66" fmla="*/ 71927 w 121919"/>
              <a:gd name="T67" fmla="*/ 75444 h 195579"/>
              <a:gd name="T68" fmla="*/ 63951 w 121919"/>
              <a:gd name="T69" fmla="*/ 66034 h 195579"/>
              <a:gd name="T70" fmla="*/ 61123 w 121919"/>
              <a:gd name="T71" fmla="*/ 52278 h 195579"/>
              <a:gd name="T72" fmla="*/ 63465 w 121919"/>
              <a:gd name="T73" fmla="*/ 40780 h 195579"/>
              <a:gd name="T74" fmla="*/ 70340 w 121919"/>
              <a:gd name="T75" fmla="*/ 32475 h 195579"/>
              <a:gd name="T76" fmla="*/ 81555 w 121919"/>
              <a:gd name="T77" fmla="*/ 27437 h 195579"/>
              <a:gd name="T78" fmla="*/ 96903 w 121919"/>
              <a:gd name="T79" fmla="*/ 25739 h 195579"/>
              <a:gd name="T80" fmla="*/ 177125 w 121919"/>
              <a:gd name="T81" fmla="*/ 25739 h 195579"/>
              <a:gd name="T82" fmla="*/ 145566 w 121919"/>
              <a:gd name="T83" fmla="*/ 11686 h 195579"/>
              <a:gd name="T84" fmla="*/ 133274 w 121919"/>
              <a:gd name="T85" fmla="*/ 6850 h 195579"/>
              <a:gd name="T86" fmla="*/ 120139 w 121919"/>
              <a:gd name="T87" fmla="*/ 3169 h 195579"/>
              <a:gd name="T88" fmla="*/ 105587 w 121919"/>
              <a:gd name="T89" fmla="*/ 832 h 195579"/>
              <a:gd name="T90" fmla="*/ 89058 w 121919"/>
              <a:gd name="T91" fmla="*/ 0 h 195579"/>
              <a:gd name="T92" fmla="*/ 177125 w 121919"/>
              <a:gd name="T93" fmla="*/ 25739 h 195579"/>
              <a:gd name="T94" fmla="*/ 96903 w 121919"/>
              <a:gd name="T95" fmla="*/ 25739 h 195579"/>
              <a:gd name="T96" fmla="*/ 109336 w 121919"/>
              <a:gd name="T97" fmla="*/ 26323 h 195579"/>
              <a:gd name="T98" fmla="*/ 120319 w 121919"/>
              <a:gd name="T99" fmla="*/ 28039 h 195579"/>
              <a:gd name="T100" fmla="*/ 129773 w 121919"/>
              <a:gd name="T101" fmla="*/ 30842 h 195579"/>
              <a:gd name="T102" fmla="*/ 137503 w 121919"/>
              <a:gd name="T103" fmla="*/ 34648 h 195579"/>
              <a:gd name="T104" fmla="*/ 137503 w 121919"/>
              <a:gd name="T105" fmla="*/ 73865 h 195579"/>
              <a:gd name="T106" fmla="*/ 130662 w 121919"/>
              <a:gd name="T107" fmla="*/ 77395 h 195579"/>
              <a:gd name="T108" fmla="*/ 122723 w 121919"/>
              <a:gd name="T109" fmla="*/ 80142 h 195579"/>
              <a:gd name="T110" fmla="*/ 112902 w 121919"/>
              <a:gd name="T111" fmla="*/ 81929 h 195579"/>
              <a:gd name="T112" fmla="*/ 100423 w 121919"/>
              <a:gd name="T113" fmla="*/ 82567 h 195579"/>
              <a:gd name="T114" fmla="*/ 197751 w 121919"/>
              <a:gd name="T115" fmla="*/ 82567 h 195579"/>
              <a:gd name="T116" fmla="*/ 197751 w 121919"/>
              <a:gd name="T117" fmla="*/ 46526 h 195579"/>
              <a:gd name="T118" fmla="*/ 197192 w 121919"/>
              <a:gd name="T119" fmla="*/ 39396 h 195579"/>
              <a:gd name="T120" fmla="*/ 194524 w 121919"/>
              <a:gd name="T121" fmla="*/ 34784 h 195579"/>
              <a:gd name="T122" fmla="*/ 188287 w 121919"/>
              <a:gd name="T123" fmla="*/ 30832 h 195579"/>
              <a:gd name="T124" fmla="*/ 177125 w 121919"/>
              <a:gd name="T125" fmla="*/ 25739 h 19557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1919"/>
              <a:gd name="T190" fmla="*/ 0 h 195579"/>
              <a:gd name="T191" fmla="*/ 121919 w 121919"/>
              <a:gd name="T192" fmla="*/ 195579 h 19557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1919" h="195579">
                <a:moveTo>
                  <a:pt x="120584" y="134899"/>
                </a:moveTo>
                <a:lnTo>
                  <a:pt x="84480" y="134899"/>
                </a:lnTo>
                <a:lnTo>
                  <a:pt x="83688" y="145069"/>
                </a:lnTo>
                <a:lnTo>
                  <a:pt x="81018" y="152884"/>
                </a:lnTo>
                <a:lnTo>
                  <a:pt x="76031" y="158729"/>
                </a:lnTo>
                <a:lnTo>
                  <a:pt x="68287" y="162991"/>
                </a:lnTo>
                <a:lnTo>
                  <a:pt x="56546" y="170025"/>
                </a:lnTo>
                <a:lnTo>
                  <a:pt x="52717" y="177744"/>
                </a:lnTo>
                <a:lnTo>
                  <a:pt x="54146" y="185360"/>
                </a:lnTo>
                <a:lnTo>
                  <a:pt x="58178" y="192087"/>
                </a:lnTo>
                <a:lnTo>
                  <a:pt x="63988" y="195093"/>
                </a:lnTo>
                <a:lnTo>
                  <a:pt x="72158" y="194541"/>
                </a:lnTo>
                <a:lnTo>
                  <a:pt x="114625" y="164488"/>
                </a:lnTo>
                <a:lnTo>
                  <a:pt x="119986" y="144713"/>
                </a:lnTo>
                <a:lnTo>
                  <a:pt x="120584" y="134899"/>
                </a:lnTo>
                <a:close/>
              </a:path>
              <a:path w="121919" h="195579">
                <a:moveTo>
                  <a:pt x="54711" y="0"/>
                </a:moveTo>
                <a:lnTo>
                  <a:pt x="31455" y="5265"/>
                </a:lnTo>
                <a:lnTo>
                  <a:pt x="14282" y="20007"/>
                </a:lnTo>
                <a:lnTo>
                  <a:pt x="3646" y="42642"/>
                </a:lnTo>
                <a:lnTo>
                  <a:pt x="0" y="71589"/>
                </a:lnTo>
                <a:lnTo>
                  <a:pt x="4326" y="105520"/>
                </a:lnTo>
                <a:lnTo>
                  <a:pt x="16097" y="128890"/>
                </a:lnTo>
                <a:lnTo>
                  <a:pt x="33497" y="142400"/>
                </a:lnTo>
                <a:lnTo>
                  <a:pt x="54711" y="146748"/>
                </a:lnTo>
                <a:lnTo>
                  <a:pt x="64042" y="145763"/>
                </a:lnTo>
                <a:lnTo>
                  <a:pt x="72015" y="143133"/>
                </a:lnTo>
                <a:lnTo>
                  <a:pt x="78778" y="139349"/>
                </a:lnTo>
                <a:lnTo>
                  <a:pt x="84480" y="134899"/>
                </a:lnTo>
                <a:lnTo>
                  <a:pt x="120584" y="134899"/>
                </a:lnTo>
                <a:lnTo>
                  <a:pt x="121500" y="119875"/>
                </a:lnTo>
                <a:lnTo>
                  <a:pt x="121500" y="111823"/>
                </a:lnTo>
                <a:lnTo>
                  <a:pt x="61696" y="111823"/>
                </a:lnTo>
                <a:lnTo>
                  <a:pt x="51811" y="109487"/>
                </a:lnTo>
                <a:lnTo>
                  <a:pt x="44191" y="102176"/>
                </a:lnTo>
                <a:lnTo>
                  <a:pt x="39288" y="89433"/>
                </a:lnTo>
                <a:lnTo>
                  <a:pt x="37553" y="70802"/>
                </a:lnTo>
                <a:lnTo>
                  <a:pt x="38990" y="55231"/>
                </a:lnTo>
                <a:lnTo>
                  <a:pt x="43216" y="43983"/>
                </a:lnTo>
                <a:lnTo>
                  <a:pt x="50107" y="37159"/>
                </a:lnTo>
                <a:lnTo>
                  <a:pt x="59537" y="34861"/>
                </a:lnTo>
                <a:lnTo>
                  <a:pt x="108826" y="34861"/>
                </a:lnTo>
                <a:lnTo>
                  <a:pt x="89433" y="15824"/>
                </a:lnTo>
                <a:lnTo>
                  <a:pt x="81881" y="9274"/>
                </a:lnTo>
                <a:lnTo>
                  <a:pt x="73810" y="4287"/>
                </a:lnTo>
                <a:lnTo>
                  <a:pt x="64871" y="1113"/>
                </a:lnTo>
                <a:lnTo>
                  <a:pt x="54711" y="0"/>
                </a:lnTo>
                <a:close/>
              </a:path>
              <a:path w="121919" h="195579">
                <a:moveTo>
                  <a:pt x="108826" y="34861"/>
                </a:moveTo>
                <a:lnTo>
                  <a:pt x="59537" y="34861"/>
                </a:lnTo>
                <a:lnTo>
                  <a:pt x="67174" y="35651"/>
                </a:lnTo>
                <a:lnTo>
                  <a:pt x="73923" y="37974"/>
                </a:lnTo>
                <a:lnTo>
                  <a:pt x="79728" y="41771"/>
                </a:lnTo>
                <a:lnTo>
                  <a:pt x="84480" y="46926"/>
                </a:lnTo>
                <a:lnTo>
                  <a:pt x="84480" y="100037"/>
                </a:lnTo>
                <a:lnTo>
                  <a:pt x="80279" y="104820"/>
                </a:lnTo>
                <a:lnTo>
                  <a:pt x="75398" y="108545"/>
                </a:lnTo>
                <a:lnTo>
                  <a:pt x="69362" y="110962"/>
                </a:lnTo>
                <a:lnTo>
                  <a:pt x="61696" y="111823"/>
                </a:lnTo>
                <a:lnTo>
                  <a:pt x="121500" y="111823"/>
                </a:lnTo>
                <a:lnTo>
                  <a:pt x="121500" y="63017"/>
                </a:lnTo>
                <a:lnTo>
                  <a:pt x="121154" y="53354"/>
                </a:lnTo>
                <a:lnTo>
                  <a:pt x="119516" y="47110"/>
                </a:lnTo>
                <a:lnTo>
                  <a:pt x="115678" y="41757"/>
                </a:lnTo>
                <a:lnTo>
                  <a:pt x="108826" y="34861"/>
                </a:lnTo>
                <a:close/>
              </a:path>
            </a:pathLst>
          </a:custGeom>
          <a:solidFill>
            <a:srgbClr val="FFFFFF"/>
          </a:solidFill>
          <a:ln w="9525">
            <a:noFill/>
            <a:round/>
            <a:headEnd/>
            <a:tailEnd/>
          </a:ln>
        </p:spPr>
        <p:txBody>
          <a:bodyPr lIns="0" tIns="0" rIns="0" bIns="0"/>
          <a:lstStyle/>
          <a:p>
            <a:pPr eaLnBrk="0" hangingPunct="0"/>
            <a:endParaRPr lang="en-US"/>
          </a:p>
        </p:txBody>
      </p:sp>
      <p:sp>
        <p:nvSpPr>
          <p:cNvPr id="5135" name="object 18"/>
          <p:cNvSpPr>
            <a:spLocks/>
          </p:cNvSpPr>
          <p:nvPr/>
        </p:nvSpPr>
        <p:spPr bwMode="auto">
          <a:xfrm>
            <a:off x="2138363" y="174625"/>
            <a:ext cx="134937" cy="192088"/>
          </a:xfrm>
          <a:custGeom>
            <a:avLst/>
            <a:gdLst>
              <a:gd name="T0" fmla="*/ 47237 w 134619"/>
              <a:gd name="T1" fmla="*/ 695 h 191770"/>
              <a:gd name="T2" fmla="*/ 23505 w 134619"/>
              <a:gd name="T3" fmla="*/ 3579 h 191770"/>
              <a:gd name="T4" fmla="*/ 6680 w 134619"/>
              <a:gd name="T5" fmla="*/ 12386 h 191770"/>
              <a:gd name="T6" fmla="*/ 0 w 134619"/>
              <a:gd name="T7" fmla="*/ 28231 h 191770"/>
              <a:gd name="T8" fmla="*/ 6667 w 134619"/>
              <a:gd name="T9" fmla="*/ 52197 h 191770"/>
              <a:gd name="T10" fmla="*/ 51166 w 134619"/>
              <a:gd name="T11" fmla="*/ 152593 h 191770"/>
              <a:gd name="T12" fmla="*/ 58462 w 134619"/>
              <a:gd name="T13" fmla="*/ 172360 h 191770"/>
              <a:gd name="T14" fmla="*/ 60507 w 134619"/>
              <a:gd name="T15" fmla="*/ 192753 h 191770"/>
              <a:gd name="T16" fmla="*/ 57832 w 134619"/>
              <a:gd name="T17" fmla="*/ 213514 h 191770"/>
              <a:gd name="T18" fmla="*/ 50954 w 134619"/>
              <a:gd name="T19" fmla="*/ 234364 h 191770"/>
              <a:gd name="T20" fmla="*/ 39739 w 134619"/>
              <a:gd name="T21" fmla="*/ 260343 h 191770"/>
              <a:gd name="T22" fmla="*/ 58735 w 134619"/>
              <a:gd name="T23" fmla="*/ 260736 h 191770"/>
              <a:gd name="T24" fmla="*/ 77299 w 134619"/>
              <a:gd name="T25" fmla="*/ 259739 h 191770"/>
              <a:gd name="T26" fmla="*/ 93396 w 134619"/>
              <a:gd name="T27" fmla="*/ 254089 h 191770"/>
              <a:gd name="T28" fmla="*/ 105024 w 134619"/>
              <a:gd name="T29" fmla="*/ 240521 h 191770"/>
              <a:gd name="T30" fmla="*/ 152004 w 134619"/>
              <a:gd name="T31" fmla="*/ 132180 h 191770"/>
              <a:gd name="T32" fmla="*/ 96424 w 134619"/>
              <a:gd name="T33" fmla="*/ 132180 h 191770"/>
              <a:gd name="T34" fmla="*/ 93256 w 134619"/>
              <a:gd name="T35" fmla="*/ 121950 h 191770"/>
              <a:gd name="T36" fmla="*/ 90146 w 134619"/>
              <a:gd name="T37" fmla="*/ 112595 h 191770"/>
              <a:gd name="T38" fmla="*/ 86682 w 134619"/>
              <a:gd name="T39" fmla="*/ 102785 h 191770"/>
              <a:gd name="T40" fmla="*/ 83091 w 134619"/>
              <a:gd name="T41" fmla="*/ 93214 h 191770"/>
              <a:gd name="T42" fmla="*/ 47237 w 134619"/>
              <a:gd name="T43" fmla="*/ 695 h 191770"/>
              <a:gd name="T44" fmla="*/ 184899 w 134619"/>
              <a:gd name="T45" fmla="*/ 0 h 191770"/>
              <a:gd name="T46" fmla="*/ 135902 w 134619"/>
              <a:gd name="T47" fmla="*/ 30142 h 191770"/>
              <a:gd name="T48" fmla="*/ 111442 w 134619"/>
              <a:gd name="T49" fmla="*/ 93214 h 191770"/>
              <a:gd name="T50" fmla="*/ 98018 w 134619"/>
              <a:gd name="T51" fmla="*/ 132127 h 191770"/>
              <a:gd name="T52" fmla="*/ 96424 w 134619"/>
              <a:gd name="T53" fmla="*/ 132180 h 191770"/>
              <a:gd name="T54" fmla="*/ 152004 w 134619"/>
              <a:gd name="T55" fmla="*/ 132180 h 191770"/>
              <a:gd name="T56" fmla="*/ 209029 w 134619"/>
              <a:gd name="T57" fmla="*/ 695 h 191770"/>
              <a:gd name="T58" fmla="*/ 184899 w 134619"/>
              <a:gd name="T59" fmla="*/ 0 h 19177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34619"/>
              <a:gd name="T91" fmla="*/ 0 h 191770"/>
              <a:gd name="T92" fmla="*/ 134619 w 134619"/>
              <a:gd name="T93" fmla="*/ 191770 h 19177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34619" h="191770">
                <a:moveTo>
                  <a:pt x="30389" y="508"/>
                </a:moveTo>
                <a:lnTo>
                  <a:pt x="15120" y="2624"/>
                </a:lnTo>
                <a:lnTo>
                  <a:pt x="4300" y="9089"/>
                </a:lnTo>
                <a:lnTo>
                  <a:pt x="0" y="20709"/>
                </a:lnTo>
                <a:lnTo>
                  <a:pt x="4291" y="38291"/>
                </a:lnTo>
                <a:lnTo>
                  <a:pt x="32916" y="111938"/>
                </a:lnTo>
                <a:lnTo>
                  <a:pt x="37606" y="126436"/>
                </a:lnTo>
                <a:lnTo>
                  <a:pt x="38923" y="141396"/>
                </a:lnTo>
                <a:lnTo>
                  <a:pt x="37203" y="156622"/>
                </a:lnTo>
                <a:lnTo>
                  <a:pt x="32777" y="171920"/>
                </a:lnTo>
                <a:lnTo>
                  <a:pt x="25563" y="190983"/>
                </a:lnTo>
                <a:lnTo>
                  <a:pt x="37781" y="191270"/>
                </a:lnTo>
                <a:lnTo>
                  <a:pt x="49720" y="190537"/>
                </a:lnTo>
                <a:lnTo>
                  <a:pt x="60080" y="186391"/>
                </a:lnTo>
                <a:lnTo>
                  <a:pt x="67562" y="176442"/>
                </a:lnTo>
                <a:lnTo>
                  <a:pt x="97779" y="96965"/>
                </a:lnTo>
                <a:lnTo>
                  <a:pt x="62025" y="96965"/>
                </a:lnTo>
                <a:lnTo>
                  <a:pt x="59987" y="89458"/>
                </a:lnTo>
                <a:lnTo>
                  <a:pt x="57988" y="82595"/>
                </a:lnTo>
                <a:lnTo>
                  <a:pt x="55762" y="75398"/>
                </a:lnTo>
                <a:lnTo>
                  <a:pt x="53452" y="68377"/>
                </a:lnTo>
                <a:lnTo>
                  <a:pt x="30389" y="508"/>
                </a:lnTo>
                <a:close/>
              </a:path>
              <a:path w="134619" h="191770">
                <a:moveTo>
                  <a:pt x="118930" y="0"/>
                </a:moveTo>
                <a:lnTo>
                  <a:pt x="87425" y="22111"/>
                </a:lnTo>
                <a:lnTo>
                  <a:pt x="71689" y="68377"/>
                </a:lnTo>
                <a:lnTo>
                  <a:pt x="63053" y="96927"/>
                </a:lnTo>
                <a:lnTo>
                  <a:pt x="62025" y="96965"/>
                </a:lnTo>
                <a:lnTo>
                  <a:pt x="97779" y="96965"/>
                </a:lnTo>
                <a:lnTo>
                  <a:pt x="134453" y="508"/>
                </a:lnTo>
                <a:lnTo>
                  <a:pt x="118930" y="0"/>
                </a:lnTo>
                <a:close/>
              </a:path>
            </a:pathLst>
          </a:custGeom>
          <a:solidFill>
            <a:srgbClr val="FFFFFF"/>
          </a:solidFill>
          <a:ln w="9525">
            <a:noFill/>
            <a:round/>
            <a:headEnd/>
            <a:tailEnd/>
          </a:ln>
        </p:spPr>
        <p:txBody>
          <a:bodyPr lIns="0" tIns="0" rIns="0" bIns="0"/>
          <a:lstStyle/>
          <a:p>
            <a:pPr eaLnBrk="0" hangingPunct="0"/>
            <a:endParaRPr lang="en-US"/>
          </a:p>
        </p:txBody>
      </p:sp>
      <p:sp>
        <p:nvSpPr>
          <p:cNvPr id="5136" name="object 19"/>
          <p:cNvSpPr>
            <a:spLocks/>
          </p:cNvSpPr>
          <p:nvPr/>
        </p:nvSpPr>
        <p:spPr bwMode="auto">
          <a:xfrm>
            <a:off x="2293938" y="115888"/>
            <a:ext cx="68262" cy="93662"/>
          </a:xfrm>
          <a:custGeom>
            <a:avLst/>
            <a:gdLst>
              <a:gd name="T0" fmla="*/ 116261 w 67944"/>
              <a:gd name="T1" fmla="*/ 4280 h 93979"/>
              <a:gd name="T2" fmla="*/ 126412 w 67944"/>
              <a:gd name="T3" fmla="*/ 7064 h 93979"/>
              <a:gd name="T4" fmla="*/ 132067 w 67944"/>
              <a:gd name="T5" fmla="*/ 12054 h 93979"/>
              <a:gd name="T6" fmla="*/ 132839 w 67944"/>
              <a:gd name="T7" fmla="*/ 44682 h 93979"/>
              <a:gd name="T8" fmla="*/ 133937 w 67944"/>
              <a:gd name="T9" fmla="*/ 48210 h 93979"/>
              <a:gd name="T10" fmla="*/ 162042 w 67944"/>
              <a:gd name="T11" fmla="*/ 49930 h 93979"/>
              <a:gd name="T12" fmla="*/ 160527 w 67944"/>
              <a:gd name="T13" fmla="*/ 46345 h 93979"/>
              <a:gd name="T14" fmla="*/ 159634 w 67944"/>
              <a:gd name="T15" fmla="*/ 42917 h 93979"/>
              <a:gd name="T16" fmla="*/ 158751 w 67944"/>
              <a:gd name="T17" fmla="*/ 13303 h 93979"/>
              <a:gd name="T18" fmla="*/ 153803 w 67944"/>
              <a:gd name="T19" fmla="*/ 6415 h 93979"/>
              <a:gd name="T20" fmla="*/ 59429 w 67944"/>
              <a:gd name="T21" fmla="*/ 4280 h 93979"/>
              <a:gd name="T22" fmla="*/ 29986 w 67944"/>
              <a:gd name="T23" fmla="*/ 4990 h 93979"/>
              <a:gd name="T24" fmla="*/ 35704 w 67944"/>
              <a:gd name="T25" fmla="*/ 9911 h 93979"/>
              <a:gd name="T26" fmla="*/ 63151 w 67944"/>
              <a:gd name="T27" fmla="*/ 35649 h 93979"/>
              <a:gd name="T28" fmla="*/ 63902 w 67944"/>
              <a:gd name="T29" fmla="*/ 19440 h 93979"/>
              <a:gd name="T30" fmla="*/ 69847 w 67944"/>
              <a:gd name="T31" fmla="*/ 12303 h 93979"/>
              <a:gd name="T32" fmla="*/ 62851 w 67944"/>
              <a:gd name="T33" fmla="*/ 11314 h 93979"/>
              <a:gd name="T34" fmla="*/ 62285 w 67944"/>
              <a:gd name="T35" fmla="*/ 7064 h 93979"/>
              <a:gd name="T36" fmla="*/ 59429 w 67944"/>
              <a:gd name="T37" fmla="*/ 4280 h 93979"/>
              <a:gd name="T38" fmla="*/ 103722 w 67944"/>
              <a:gd name="T39" fmla="*/ 0 h 93979"/>
              <a:gd name="T40" fmla="*/ 74681 w 67944"/>
              <a:gd name="T41" fmla="*/ 4801 h 93979"/>
              <a:gd name="T42" fmla="*/ 62851 w 67944"/>
              <a:gd name="T43" fmla="*/ 11314 h 93979"/>
              <a:gd name="T44" fmla="*/ 75043 w 67944"/>
              <a:gd name="T45" fmla="*/ 9457 h 93979"/>
              <a:gd name="T46" fmla="*/ 93758 w 67944"/>
              <a:gd name="T47" fmla="*/ 4280 h 93979"/>
              <a:gd name="T48" fmla="*/ 149457 w 67944"/>
              <a:gd name="T49" fmla="*/ 4044 h 93979"/>
              <a:gd name="T50" fmla="*/ 131673 w 67944"/>
              <a:gd name="T51" fmla="*/ 0 h 93979"/>
              <a:gd name="T52" fmla="*/ 22076 w 67944"/>
              <a:gd name="T53" fmla="*/ 0 h 93979"/>
              <a:gd name="T54" fmla="*/ 8330 w 67944"/>
              <a:gd name="T55" fmla="*/ 2565 h 93979"/>
              <a:gd name="T56" fmla="*/ 308 w 67944"/>
              <a:gd name="T57" fmla="*/ 6450 h 93979"/>
              <a:gd name="T58" fmla="*/ 6083 w 67944"/>
              <a:gd name="T59" fmla="*/ 9911 h 93979"/>
              <a:gd name="T60" fmla="*/ 6415 w 67944"/>
              <a:gd name="T61" fmla="*/ 8343 h 93979"/>
              <a:gd name="T62" fmla="*/ 59429 w 67944"/>
              <a:gd name="T63" fmla="*/ 4280 h 93979"/>
              <a:gd name="T64" fmla="*/ 43027 w 67944"/>
              <a:gd name="T65" fmla="*/ 0 h 939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7944"/>
              <a:gd name="T100" fmla="*/ 0 h 93979"/>
              <a:gd name="T101" fmla="*/ 67944 w 67944"/>
              <a:gd name="T102" fmla="*/ 93979 h 939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7944" h="93979">
                <a:moveTo>
                  <a:pt x="62600" y="8051"/>
                </a:moveTo>
                <a:lnTo>
                  <a:pt x="48552" y="8051"/>
                </a:lnTo>
                <a:lnTo>
                  <a:pt x="51181" y="9791"/>
                </a:lnTo>
                <a:lnTo>
                  <a:pt x="52793" y="13284"/>
                </a:lnTo>
                <a:lnTo>
                  <a:pt x="54356" y="16763"/>
                </a:lnTo>
                <a:lnTo>
                  <a:pt x="55156" y="22669"/>
                </a:lnTo>
                <a:lnTo>
                  <a:pt x="55257" y="80733"/>
                </a:lnTo>
                <a:lnTo>
                  <a:pt x="55479" y="84048"/>
                </a:lnTo>
                <a:lnTo>
                  <a:pt x="55668" y="87388"/>
                </a:lnTo>
                <a:lnTo>
                  <a:pt x="55937" y="90690"/>
                </a:lnTo>
                <a:lnTo>
                  <a:pt x="56286" y="93916"/>
                </a:lnTo>
                <a:lnTo>
                  <a:pt x="67678" y="93916"/>
                </a:lnTo>
                <a:lnTo>
                  <a:pt x="67308" y="90512"/>
                </a:lnTo>
                <a:lnTo>
                  <a:pt x="67044" y="87172"/>
                </a:lnTo>
                <a:lnTo>
                  <a:pt x="66871" y="83946"/>
                </a:lnTo>
                <a:lnTo>
                  <a:pt x="66667" y="80733"/>
                </a:lnTo>
                <a:lnTo>
                  <a:pt x="66560" y="33527"/>
                </a:lnTo>
                <a:lnTo>
                  <a:pt x="66301" y="25023"/>
                </a:lnTo>
                <a:lnTo>
                  <a:pt x="65506" y="17792"/>
                </a:lnTo>
                <a:lnTo>
                  <a:pt x="64230" y="12068"/>
                </a:lnTo>
                <a:lnTo>
                  <a:pt x="62600" y="8051"/>
                </a:lnTo>
                <a:close/>
              </a:path>
              <a:path w="67944" h="93979">
                <a:moveTo>
                  <a:pt x="24822" y="8051"/>
                </a:moveTo>
                <a:lnTo>
                  <a:pt x="10922" y="8051"/>
                </a:lnTo>
                <a:lnTo>
                  <a:pt x="12522" y="9385"/>
                </a:lnTo>
                <a:lnTo>
                  <a:pt x="14490" y="14808"/>
                </a:lnTo>
                <a:lnTo>
                  <a:pt x="14912" y="18643"/>
                </a:lnTo>
                <a:lnTo>
                  <a:pt x="14986" y="67055"/>
                </a:lnTo>
                <a:lnTo>
                  <a:pt x="26377" y="67055"/>
                </a:lnTo>
                <a:lnTo>
                  <a:pt x="26377" y="44653"/>
                </a:lnTo>
                <a:lnTo>
                  <a:pt x="26687" y="36568"/>
                </a:lnTo>
                <a:lnTo>
                  <a:pt x="27617" y="29398"/>
                </a:lnTo>
                <a:lnTo>
                  <a:pt x="29169" y="23141"/>
                </a:lnTo>
                <a:lnTo>
                  <a:pt x="29923" y="21285"/>
                </a:lnTo>
                <a:lnTo>
                  <a:pt x="26250" y="21285"/>
                </a:lnTo>
                <a:lnTo>
                  <a:pt x="26132" y="14300"/>
                </a:lnTo>
                <a:lnTo>
                  <a:pt x="26016" y="13284"/>
                </a:lnTo>
                <a:lnTo>
                  <a:pt x="25031" y="8407"/>
                </a:lnTo>
                <a:lnTo>
                  <a:pt x="24822" y="8051"/>
                </a:lnTo>
                <a:close/>
              </a:path>
              <a:path w="67944" h="93979">
                <a:moveTo>
                  <a:pt x="54991" y="0"/>
                </a:moveTo>
                <a:lnTo>
                  <a:pt x="43319" y="0"/>
                </a:lnTo>
                <a:lnTo>
                  <a:pt x="38811" y="1790"/>
                </a:lnTo>
                <a:lnTo>
                  <a:pt x="31191" y="9029"/>
                </a:lnTo>
                <a:lnTo>
                  <a:pt x="28308" y="14300"/>
                </a:lnTo>
                <a:lnTo>
                  <a:pt x="26250" y="21285"/>
                </a:lnTo>
                <a:lnTo>
                  <a:pt x="29923" y="21285"/>
                </a:lnTo>
                <a:lnTo>
                  <a:pt x="31343" y="17792"/>
                </a:lnTo>
                <a:lnTo>
                  <a:pt x="34645" y="11315"/>
                </a:lnTo>
                <a:lnTo>
                  <a:pt x="39154" y="8051"/>
                </a:lnTo>
                <a:lnTo>
                  <a:pt x="62600" y="8051"/>
                </a:lnTo>
                <a:lnTo>
                  <a:pt x="62420" y="7607"/>
                </a:lnTo>
                <a:lnTo>
                  <a:pt x="59626" y="2552"/>
                </a:lnTo>
                <a:lnTo>
                  <a:pt x="54991" y="0"/>
                </a:lnTo>
                <a:close/>
              </a:path>
              <a:path w="67944" h="93979">
                <a:moveTo>
                  <a:pt x="17970" y="0"/>
                </a:moveTo>
                <a:lnTo>
                  <a:pt x="9220" y="0"/>
                </a:lnTo>
                <a:lnTo>
                  <a:pt x="5854" y="1612"/>
                </a:lnTo>
                <a:lnTo>
                  <a:pt x="3479" y="4825"/>
                </a:lnTo>
                <a:lnTo>
                  <a:pt x="1155" y="8013"/>
                </a:lnTo>
                <a:lnTo>
                  <a:pt x="121" y="12128"/>
                </a:lnTo>
                <a:lnTo>
                  <a:pt x="0" y="18643"/>
                </a:lnTo>
                <a:lnTo>
                  <a:pt x="2540" y="18643"/>
                </a:lnTo>
                <a:lnTo>
                  <a:pt x="2574" y="16763"/>
                </a:lnTo>
                <a:lnTo>
                  <a:pt x="2679" y="15697"/>
                </a:lnTo>
                <a:lnTo>
                  <a:pt x="7874" y="8051"/>
                </a:lnTo>
                <a:lnTo>
                  <a:pt x="24822" y="8051"/>
                </a:lnTo>
                <a:lnTo>
                  <a:pt x="21094" y="1701"/>
                </a:lnTo>
                <a:lnTo>
                  <a:pt x="17970" y="0"/>
                </a:lnTo>
                <a:close/>
              </a:path>
            </a:pathLst>
          </a:custGeom>
          <a:solidFill>
            <a:srgbClr val="FFFFFF"/>
          </a:solidFill>
          <a:ln w="9525">
            <a:noFill/>
            <a:round/>
            <a:headEnd/>
            <a:tailEnd/>
          </a:ln>
        </p:spPr>
        <p:txBody>
          <a:bodyPr lIns="0" tIns="0" rIns="0" bIns="0"/>
          <a:lstStyle/>
          <a:p>
            <a:pPr eaLnBrk="0" hangingPunct="0"/>
            <a:endParaRPr lang="en-US"/>
          </a:p>
        </p:txBody>
      </p:sp>
      <p:sp>
        <p:nvSpPr>
          <p:cNvPr id="5137" name="object 20"/>
          <p:cNvSpPr>
            <a:spLocks/>
          </p:cNvSpPr>
          <p:nvPr/>
        </p:nvSpPr>
        <p:spPr bwMode="auto">
          <a:xfrm>
            <a:off x="1668463" y="327025"/>
            <a:ext cx="392112" cy="87313"/>
          </a:xfrm>
          <a:custGeom>
            <a:avLst/>
            <a:gdLst>
              <a:gd name="T0" fmla="*/ 0 w 392430"/>
              <a:gd name="T1" fmla="*/ 121856 h 86995"/>
              <a:gd name="T2" fmla="*/ 29727 w 392430"/>
              <a:gd name="T3" fmla="*/ 8215 h 86995"/>
              <a:gd name="T4" fmla="*/ 29315 w 392430"/>
              <a:gd name="T5" fmla="*/ 18418 h 86995"/>
              <a:gd name="T6" fmla="*/ 32122 w 392430"/>
              <a:gd name="T7" fmla="*/ 15527 h 86995"/>
              <a:gd name="T8" fmla="*/ 58516 w 392430"/>
              <a:gd name="T9" fmla="*/ 121856 h 86995"/>
              <a:gd name="T10" fmla="*/ 58495 w 392430"/>
              <a:gd name="T11" fmla="*/ 8444 h 86995"/>
              <a:gd name="T12" fmla="*/ 36861 w 392430"/>
              <a:gd name="T13" fmla="*/ 15527 h 86995"/>
              <a:gd name="T14" fmla="*/ 47725 w 392430"/>
              <a:gd name="T15" fmla="*/ 0 h 86995"/>
              <a:gd name="T16" fmla="*/ 93489 w 392430"/>
              <a:gd name="T17" fmla="*/ 48602 h 86995"/>
              <a:gd name="T18" fmla="*/ 80223 w 392430"/>
              <a:gd name="T19" fmla="*/ 114579 h 86995"/>
              <a:gd name="T20" fmla="*/ 109004 w 392430"/>
              <a:gd name="T21" fmla="*/ 116768 h 86995"/>
              <a:gd name="T22" fmla="*/ 87233 w 392430"/>
              <a:gd name="T23" fmla="*/ 62375 h 86995"/>
              <a:gd name="T24" fmla="*/ 108393 w 392430"/>
              <a:gd name="T25" fmla="*/ 19017 h 86995"/>
              <a:gd name="T26" fmla="*/ 102403 w 392430"/>
              <a:gd name="T27" fmla="*/ 114975 h 86995"/>
              <a:gd name="T28" fmla="*/ 92853 w 392430"/>
              <a:gd name="T29" fmla="*/ 0 h 86995"/>
              <a:gd name="T30" fmla="*/ 82921 w 392430"/>
              <a:gd name="T31" fmla="*/ 12860 h 86995"/>
              <a:gd name="T32" fmla="*/ 92853 w 392430"/>
              <a:gd name="T33" fmla="*/ 0 h 86995"/>
              <a:gd name="T34" fmla="*/ 124656 w 392430"/>
              <a:gd name="T35" fmla="*/ 121856 h 86995"/>
              <a:gd name="T36" fmla="*/ 153567 w 392430"/>
              <a:gd name="T37" fmla="*/ 8215 h 86995"/>
              <a:gd name="T38" fmla="*/ 153883 w 392430"/>
              <a:gd name="T39" fmla="*/ 22439 h 86995"/>
              <a:gd name="T40" fmla="*/ 155670 w 392430"/>
              <a:gd name="T41" fmla="*/ 11596 h 86995"/>
              <a:gd name="T42" fmla="*/ 200264 w 392430"/>
              <a:gd name="T43" fmla="*/ 44400 h 86995"/>
              <a:gd name="T44" fmla="*/ 172282 w 392430"/>
              <a:gd name="T45" fmla="*/ 103765 h 86995"/>
              <a:gd name="T46" fmla="*/ 201422 w 392430"/>
              <a:gd name="T47" fmla="*/ 120763 h 86995"/>
              <a:gd name="T48" fmla="*/ 177937 w 392430"/>
              <a:gd name="T49" fmla="*/ 73222 h 86995"/>
              <a:gd name="T50" fmla="*/ 205175 w 392430"/>
              <a:gd name="T51" fmla="*/ 36408 h 86995"/>
              <a:gd name="T52" fmla="*/ 200264 w 392430"/>
              <a:gd name="T53" fmla="*/ 111869 h 86995"/>
              <a:gd name="T54" fmla="*/ 205175 w 392430"/>
              <a:gd name="T55" fmla="*/ 51517 h 86995"/>
              <a:gd name="T56" fmla="*/ 175577 w 392430"/>
              <a:gd name="T57" fmla="*/ 16429 h 86995"/>
              <a:gd name="T58" fmla="*/ 194516 w 392430"/>
              <a:gd name="T59" fmla="*/ 1777 h 86995"/>
              <a:gd name="T60" fmla="*/ 228985 w 392430"/>
              <a:gd name="T61" fmla="*/ 171840 h 86995"/>
              <a:gd name="T62" fmla="*/ 225517 w 392430"/>
              <a:gd name="T63" fmla="*/ 159191 h 86995"/>
              <a:gd name="T64" fmla="*/ 244794 w 392430"/>
              <a:gd name="T65" fmla="*/ 162740 h 86995"/>
              <a:gd name="T66" fmla="*/ 253855 w 392430"/>
              <a:gd name="T67" fmla="*/ 117658 h 86995"/>
              <a:gd name="T68" fmla="*/ 219294 w 392430"/>
              <a:gd name="T69" fmla="*/ 38228 h 86995"/>
              <a:gd name="T70" fmla="*/ 237847 w 392430"/>
              <a:gd name="T71" fmla="*/ 123663 h 86995"/>
              <a:gd name="T72" fmla="*/ 253855 w 392430"/>
              <a:gd name="T73" fmla="*/ 115875 h 86995"/>
              <a:gd name="T74" fmla="*/ 223090 w 392430"/>
              <a:gd name="T75" fmla="*/ 63940 h 86995"/>
              <a:gd name="T76" fmla="*/ 253572 w 392430"/>
              <a:gd name="T77" fmla="*/ 7558 h 86995"/>
              <a:gd name="T78" fmla="*/ 246639 w 392430"/>
              <a:gd name="T79" fmla="*/ 8664 h 86995"/>
              <a:gd name="T80" fmla="*/ 253855 w 392430"/>
              <a:gd name="T81" fmla="*/ 115875 h 86995"/>
              <a:gd name="T82" fmla="*/ 272341 w 392430"/>
              <a:gd name="T83" fmla="*/ 15032 h 86995"/>
              <a:gd name="T84" fmla="*/ 280087 w 392430"/>
              <a:gd name="T85" fmla="*/ 120692 h 86995"/>
              <a:gd name="T86" fmla="*/ 302733 w 392430"/>
              <a:gd name="T87" fmla="*/ 114754 h 86995"/>
              <a:gd name="T88" fmla="*/ 271503 w 392430"/>
              <a:gd name="T89" fmla="*/ 67243 h 86995"/>
              <a:gd name="T90" fmla="*/ 280357 w 392430"/>
              <a:gd name="T91" fmla="*/ 11728 h 86995"/>
              <a:gd name="T92" fmla="*/ 301394 w 392430"/>
              <a:gd name="T93" fmla="*/ 107636 h 86995"/>
              <a:gd name="T94" fmla="*/ 297271 w 392430"/>
              <a:gd name="T95" fmla="*/ 8869 h 86995"/>
              <a:gd name="T96" fmla="*/ 299768 w 392430"/>
              <a:gd name="T97" fmla="*/ 49944 h 86995"/>
              <a:gd name="T98" fmla="*/ 299763 w 392430"/>
              <a:gd name="T99" fmla="*/ 13078 h 86995"/>
              <a:gd name="T100" fmla="*/ 317588 w 392430"/>
              <a:gd name="T101" fmla="*/ 8444 h 86995"/>
              <a:gd name="T102" fmla="*/ 331089 w 392430"/>
              <a:gd name="T103" fmla="*/ 7558 h 86995"/>
              <a:gd name="T104" fmla="*/ 335618 w 392430"/>
              <a:gd name="T105" fmla="*/ 10427 h 8699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92430"/>
              <a:gd name="T160" fmla="*/ 0 h 86995"/>
              <a:gd name="T161" fmla="*/ 392430 w 392430"/>
              <a:gd name="T162" fmla="*/ 86995 h 8699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92430" h="86995">
                <a:moveTo>
                  <a:pt x="28270" y="0"/>
                </a:moveTo>
                <a:lnTo>
                  <a:pt x="9994" y="0"/>
                </a:lnTo>
                <a:lnTo>
                  <a:pt x="4940" y="1562"/>
                </a:lnTo>
                <a:lnTo>
                  <a:pt x="0" y="4267"/>
                </a:lnTo>
                <a:lnTo>
                  <a:pt x="0" y="61595"/>
                </a:lnTo>
                <a:lnTo>
                  <a:pt x="6070" y="61595"/>
                </a:lnTo>
                <a:lnTo>
                  <a:pt x="6070" y="6616"/>
                </a:lnTo>
                <a:lnTo>
                  <a:pt x="9880" y="4826"/>
                </a:lnTo>
                <a:lnTo>
                  <a:pt x="13017" y="4152"/>
                </a:lnTo>
                <a:lnTo>
                  <a:pt x="34592" y="4152"/>
                </a:lnTo>
                <a:lnTo>
                  <a:pt x="33655" y="2908"/>
                </a:lnTo>
                <a:lnTo>
                  <a:pt x="28270" y="0"/>
                </a:lnTo>
                <a:close/>
              </a:path>
              <a:path w="392430" h="86995">
                <a:moveTo>
                  <a:pt x="34592" y="4152"/>
                </a:moveTo>
                <a:lnTo>
                  <a:pt x="28943" y="4152"/>
                </a:lnTo>
                <a:lnTo>
                  <a:pt x="34112" y="9309"/>
                </a:lnTo>
                <a:lnTo>
                  <a:pt x="34112" y="61595"/>
                </a:lnTo>
                <a:lnTo>
                  <a:pt x="40157" y="61595"/>
                </a:lnTo>
                <a:lnTo>
                  <a:pt x="40248" y="10782"/>
                </a:lnTo>
                <a:lnTo>
                  <a:pt x="42892" y="7848"/>
                </a:lnTo>
                <a:lnTo>
                  <a:pt x="37376" y="7848"/>
                </a:lnTo>
                <a:lnTo>
                  <a:pt x="34592" y="4152"/>
                </a:lnTo>
                <a:close/>
              </a:path>
              <a:path w="392430" h="86995">
                <a:moveTo>
                  <a:pt x="68071" y="4267"/>
                </a:moveTo>
                <a:lnTo>
                  <a:pt x="64960" y="4267"/>
                </a:lnTo>
                <a:lnTo>
                  <a:pt x="68097" y="10782"/>
                </a:lnTo>
                <a:lnTo>
                  <a:pt x="68097" y="61595"/>
                </a:lnTo>
                <a:lnTo>
                  <a:pt x="74168" y="61595"/>
                </a:lnTo>
                <a:lnTo>
                  <a:pt x="74168" y="17284"/>
                </a:lnTo>
                <a:lnTo>
                  <a:pt x="73294" y="11503"/>
                </a:lnTo>
                <a:lnTo>
                  <a:pt x="70286" y="5903"/>
                </a:lnTo>
                <a:lnTo>
                  <a:pt x="68071" y="4267"/>
                </a:lnTo>
                <a:close/>
              </a:path>
              <a:path w="392430" h="86995">
                <a:moveTo>
                  <a:pt x="55537" y="0"/>
                </a:moveTo>
                <a:lnTo>
                  <a:pt x="47904" y="0"/>
                </a:lnTo>
                <a:lnTo>
                  <a:pt x="41846" y="3035"/>
                </a:lnTo>
                <a:lnTo>
                  <a:pt x="37376" y="7848"/>
                </a:lnTo>
                <a:lnTo>
                  <a:pt x="42892" y="7848"/>
                </a:lnTo>
                <a:lnTo>
                  <a:pt x="44208" y="6388"/>
                </a:lnTo>
                <a:lnTo>
                  <a:pt x="48920" y="4267"/>
                </a:lnTo>
                <a:lnTo>
                  <a:pt x="68071" y="4267"/>
                </a:lnTo>
                <a:lnTo>
                  <a:pt x="64561" y="1673"/>
                </a:lnTo>
                <a:lnTo>
                  <a:pt x="55537" y="0"/>
                </a:lnTo>
                <a:close/>
              </a:path>
              <a:path w="392430" h="86995">
                <a:moveTo>
                  <a:pt x="122053" y="4381"/>
                </a:moveTo>
                <a:lnTo>
                  <a:pt x="115684" y="4381"/>
                </a:lnTo>
                <a:lnTo>
                  <a:pt x="122072" y="7416"/>
                </a:lnTo>
                <a:lnTo>
                  <a:pt x="122072" y="22440"/>
                </a:lnTo>
                <a:lnTo>
                  <a:pt x="108791" y="24566"/>
                </a:lnTo>
                <a:lnTo>
                  <a:pt x="98072" y="28597"/>
                </a:lnTo>
                <a:lnTo>
                  <a:pt x="90911" y="35299"/>
                </a:lnTo>
                <a:lnTo>
                  <a:pt x="88303" y="45440"/>
                </a:lnTo>
                <a:lnTo>
                  <a:pt x="89534" y="52451"/>
                </a:lnTo>
                <a:lnTo>
                  <a:pt x="93352" y="57918"/>
                </a:lnTo>
                <a:lnTo>
                  <a:pt x="99945" y="61471"/>
                </a:lnTo>
                <a:lnTo>
                  <a:pt x="109499" y="62738"/>
                </a:lnTo>
                <a:lnTo>
                  <a:pt x="117017" y="62738"/>
                </a:lnTo>
                <a:lnTo>
                  <a:pt x="123405" y="61036"/>
                </a:lnTo>
                <a:lnTo>
                  <a:pt x="126847" y="59016"/>
                </a:lnTo>
                <a:lnTo>
                  <a:pt x="100304" y="59016"/>
                </a:lnTo>
                <a:lnTo>
                  <a:pt x="94246" y="55092"/>
                </a:lnTo>
                <a:lnTo>
                  <a:pt x="94246" y="45440"/>
                </a:lnTo>
                <a:lnTo>
                  <a:pt x="96101" y="37011"/>
                </a:lnTo>
                <a:lnTo>
                  <a:pt x="101511" y="31527"/>
                </a:lnTo>
                <a:lnTo>
                  <a:pt x="110245" y="28149"/>
                </a:lnTo>
                <a:lnTo>
                  <a:pt x="122072" y="26035"/>
                </a:lnTo>
                <a:lnTo>
                  <a:pt x="127800" y="26035"/>
                </a:lnTo>
                <a:lnTo>
                  <a:pt x="127800" y="18402"/>
                </a:lnTo>
                <a:lnTo>
                  <a:pt x="126134" y="9611"/>
                </a:lnTo>
                <a:lnTo>
                  <a:pt x="122053" y="4381"/>
                </a:lnTo>
                <a:close/>
              </a:path>
              <a:path w="392430" h="86995">
                <a:moveTo>
                  <a:pt x="127800" y="26035"/>
                </a:moveTo>
                <a:lnTo>
                  <a:pt x="122072" y="26035"/>
                </a:lnTo>
                <a:lnTo>
                  <a:pt x="122072" y="56540"/>
                </a:lnTo>
                <a:lnTo>
                  <a:pt x="119164" y="58115"/>
                </a:lnTo>
                <a:lnTo>
                  <a:pt x="114681" y="59016"/>
                </a:lnTo>
                <a:lnTo>
                  <a:pt x="126847" y="59016"/>
                </a:lnTo>
                <a:lnTo>
                  <a:pt x="127800" y="58458"/>
                </a:lnTo>
                <a:lnTo>
                  <a:pt x="127800" y="26035"/>
                </a:lnTo>
                <a:close/>
              </a:path>
              <a:path w="392430" h="86995">
                <a:moveTo>
                  <a:pt x="108051" y="0"/>
                </a:moveTo>
                <a:lnTo>
                  <a:pt x="101092" y="0"/>
                </a:lnTo>
                <a:lnTo>
                  <a:pt x="94818" y="2590"/>
                </a:lnTo>
                <a:lnTo>
                  <a:pt x="91681" y="4381"/>
                </a:lnTo>
                <a:lnTo>
                  <a:pt x="93345" y="8305"/>
                </a:lnTo>
                <a:lnTo>
                  <a:pt x="96494" y="6502"/>
                </a:lnTo>
                <a:lnTo>
                  <a:pt x="101549" y="4381"/>
                </a:lnTo>
                <a:lnTo>
                  <a:pt x="122053" y="4381"/>
                </a:lnTo>
                <a:lnTo>
                  <a:pt x="121712" y="3943"/>
                </a:lnTo>
                <a:lnTo>
                  <a:pt x="115396" y="903"/>
                </a:lnTo>
                <a:lnTo>
                  <a:pt x="108051" y="0"/>
                </a:lnTo>
                <a:close/>
              </a:path>
              <a:path w="392430" h="86995">
                <a:moveTo>
                  <a:pt x="165493" y="0"/>
                </a:moveTo>
                <a:lnTo>
                  <a:pt x="156400" y="0"/>
                </a:lnTo>
                <a:lnTo>
                  <a:pt x="150114" y="1562"/>
                </a:lnTo>
                <a:lnTo>
                  <a:pt x="145059" y="4267"/>
                </a:lnTo>
                <a:lnTo>
                  <a:pt x="145059" y="61595"/>
                </a:lnTo>
                <a:lnTo>
                  <a:pt x="151117" y="61595"/>
                </a:lnTo>
                <a:lnTo>
                  <a:pt x="151117" y="6616"/>
                </a:lnTo>
                <a:lnTo>
                  <a:pt x="154813" y="5041"/>
                </a:lnTo>
                <a:lnTo>
                  <a:pt x="157861" y="4152"/>
                </a:lnTo>
                <a:lnTo>
                  <a:pt x="178703" y="4152"/>
                </a:lnTo>
                <a:lnTo>
                  <a:pt x="175133" y="1657"/>
                </a:lnTo>
                <a:lnTo>
                  <a:pt x="165493" y="0"/>
                </a:lnTo>
                <a:close/>
              </a:path>
              <a:path w="392430" h="86995">
                <a:moveTo>
                  <a:pt x="178703" y="4152"/>
                </a:moveTo>
                <a:lnTo>
                  <a:pt x="176593" y="4152"/>
                </a:lnTo>
                <a:lnTo>
                  <a:pt x="179070" y="11341"/>
                </a:lnTo>
                <a:lnTo>
                  <a:pt x="179070" y="61595"/>
                </a:lnTo>
                <a:lnTo>
                  <a:pt x="185115" y="61595"/>
                </a:lnTo>
                <a:lnTo>
                  <a:pt x="185115" y="17284"/>
                </a:lnTo>
                <a:lnTo>
                  <a:pt x="184240" y="11455"/>
                </a:lnTo>
                <a:lnTo>
                  <a:pt x="181148" y="5861"/>
                </a:lnTo>
                <a:lnTo>
                  <a:pt x="178703" y="4152"/>
                </a:lnTo>
                <a:close/>
              </a:path>
              <a:path w="392430" h="86995">
                <a:moveTo>
                  <a:pt x="233013" y="4381"/>
                </a:moveTo>
                <a:lnTo>
                  <a:pt x="226644" y="4381"/>
                </a:lnTo>
                <a:lnTo>
                  <a:pt x="233045" y="7416"/>
                </a:lnTo>
                <a:lnTo>
                  <a:pt x="233045" y="22440"/>
                </a:lnTo>
                <a:lnTo>
                  <a:pt x="219760" y="24566"/>
                </a:lnTo>
                <a:lnTo>
                  <a:pt x="209032" y="28597"/>
                </a:lnTo>
                <a:lnTo>
                  <a:pt x="201862" y="35299"/>
                </a:lnTo>
                <a:lnTo>
                  <a:pt x="199250" y="45440"/>
                </a:lnTo>
                <a:lnTo>
                  <a:pt x="200482" y="52451"/>
                </a:lnTo>
                <a:lnTo>
                  <a:pt x="204303" y="57918"/>
                </a:lnTo>
                <a:lnTo>
                  <a:pt x="210903" y="61471"/>
                </a:lnTo>
                <a:lnTo>
                  <a:pt x="220472" y="62738"/>
                </a:lnTo>
                <a:lnTo>
                  <a:pt x="227977" y="62738"/>
                </a:lnTo>
                <a:lnTo>
                  <a:pt x="234391" y="61036"/>
                </a:lnTo>
                <a:lnTo>
                  <a:pt x="237813" y="59016"/>
                </a:lnTo>
                <a:lnTo>
                  <a:pt x="211264" y="59016"/>
                </a:lnTo>
                <a:lnTo>
                  <a:pt x="205206" y="55092"/>
                </a:lnTo>
                <a:lnTo>
                  <a:pt x="205206" y="45440"/>
                </a:lnTo>
                <a:lnTo>
                  <a:pt x="207061" y="37011"/>
                </a:lnTo>
                <a:lnTo>
                  <a:pt x="212472" y="31527"/>
                </a:lnTo>
                <a:lnTo>
                  <a:pt x="221210" y="28149"/>
                </a:lnTo>
                <a:lnTo>
                  <a:pt x="233045" y="26035"/>
                </a:lnTo>
                <a:lnTo>
                  <a:pt x="238760" y="26035"/>
                </a:lnTo>
                <a:lnTo>
                  <a:pt x="238760" y="18402"/>
                </a:lnTo>
                <a:lnTo>
                  <a:pt x="237094" y="9611"/>
                </a:lnTo>
                <a:lnTo>
                  <a:pt x="233013" y="4381"/>
                </a:lnTo>
                <a:close/>
              </a:path>
              <a:path w="392430" h="86995">
                <a:moveTo>
                  <a:pt x="238760" y="26035"/>
                </a:moveTo>
                <a:lnTo>
                  <a:pt x="233045" y="26035"/>
                </a:lnTo>
                <a:lnTo>
                  <a:pt x="233045" y="56540"/>
                </a:lnTo>
                <a:lnTo>
                  <a:pt x="230136" y="58115"/>
                </a:lnTo>
                <a:lnTo>
                  <a:pt x="225628" y="59016"/>
                </a:lnTo>
                <a:lnTo>
                  <a:pt x="237813" y="59016"/>
                </a:lnTo>
                <a:lnTo>
                  <a:pt x="238760" y="58458"/>
                </a:lnTo>
                <a:lnTo>
                  <a:pt x="238760" y="26035"/>
                </a:lnTo>
                <a:close/>
              </a:path>
              <a:path w="392430" h="86995">
                <a:moveTo>
                  <a:pt x="219011" y="0"/>
                </a:moveTo>
                <a:lnTo>
                  <a:pt x="212051" y="0"/>
                </a:lnTo>
                <a:lnTo>
                  <a:pt x="205765" y="2590"/>
                </a:lnTo>
                <a:lnTo>
                  <a:pt x="202628" y="4381"/>
                </a:lnTo>
                <a:lnTo>
                  <a:pt x="204317" y="8305"/>
                </a:lnTo>
                <a:lnTo>
                  <a:pt x="207454" y="6502"/>
                </a:lnTo>
                <a:lnTo>
                  <a:pt x="212509" y="4381"/>
                </a:lnTo>
                <a:lnTo>
                  <a:pt x="233013" y="4381"/>
                </a:lnTo>
                <a:lnTo>
                  <a:pt x="232671" y="3943"/>
                </a:lnTo>
                <a:lnTo>
                  <a:pt x="226356" y="903"/>
                </a:lnTo>
                <a:lnTo>
                  <a:pt x="219011" y="0"/>
                </a:lnTo>
                <a:close/>
              </a:path>
              <a:path w="392430" h="86995">
                <a:moveTo>
                  <a:pt x="259397" y="78663"/>
                </a:moveTo>
                <a:lnTo>
                  <a:pt x="257048" y="82931"/>
                </a:lnTo>
                <a:lnTo>
                  <a:pt x="260731" y="85293"/>
                </a:lnTo>
                <a:lnTo>
                  <a:pt x="266471" y="86855"/>
                </a:lnTo>
                <a:lnTo>
                  <a:pt x="273875" y="86855"/>
                </a:lnTo>
                <a:lnTo>
                  <a:pt x="283111" y="85176"/>
                </a:lnTo>
                <a:lnTo>
                  <a:pt x="287246" y="82257"/>
                </a:lnTo>
                <a:lnTo>
                  <a:pt x="267589" y="82257"/>
                </a:lnTo>
                <a:lnTo>
                  <a:pt x="262432" y="80467"/>
                </a:lnTo>
                <a:lnTo>
                  <a:pt x="259397" y="78663"/>
                </a:lnTo>
                <a:close/>
              </a:path>
              <a:path w="392430" h="86995">
                <a:moveTo>
                  <a:pt x="295402" y="59461"/>
                </a:moveTo>
                <a:lnTo>
                  <a:pt x="289572" y="59461"/>
                </a:lnTo>
                <a:lnTo>
                  <a:pt x="289572" y="74409"/>
                </a:lnTo>
                <a:lnTo>
                  <a:pt x="284861" y="82257"/>
                </a:lnTo>
                <a:lnTo>
                  <a:pt x="287246" y="82257"/>
                </a:lnTo>
                <a:lnTo>
                  <a:pt x="289858" y="80414"/>
                </a:lnTo>
                <a:lnTo>
                  <a:pt x="293995" y="72983"/>
                </a:lnTo>
                <a:lnTo>
                  <a:pt x="295402" y="63296"/>
                </a:lnTo>
                <a:lnTo>
                  <a:pt x="295402" y="59461"/>
                </a:lnTo>
                <a:close/>
              </a:path>
              <a:path w="392430" h="86995">
                <a:moveTo>
                  <a:pt x="287108" y="0"/>
                </a:moveTo>
                <a:lnTo>
                  <a:pt x="279273" y="0"/>
                </a:lnTo>
                <a:lnTo>
                  <a:pt x="268107" y="2399"/>
                </a:lnTo>
                <a:lnTo>
                  <a:pt x="260061" y="9093"/>
                </a:lnTo>
                <a:lnTo>
                  <a:pt x="255191" y="19320"/>
                </a:lnTo>
                <a:lnTo>
                  <a:pt x="253555" y="32321"/>
                </a:lnTo>
                <a:lnTo>
                  <a:pt x="255152" y="44844"/>
                </a:lnTo>
                <a:lnTo>
                  <a:pt x="259749" y="54354"/>
                </a:lnTo>
                <a:lnTo>
                  <a:pt x="267057" y="60394"/>
                </a:lnTo>
                <a:lnTo>
                  <a:pt x="276783" y="62509"/>
                </a:lnTo>
                <a:lnTo>
                  <a:pt x="282168" y="62509"/>
                </a:lnTo>
                <a:lnTo>
                  <a:pt x="286778" y="61252"/>
                </a:lnTo>
                <a:lnTo>
                  <a:pt x="289572" y="59461"/>
                </a:lnTo>
                <a:lnTo>
                  <a:pt x="295402" y="59461"/>
                </a:lnTo>
                <a:lnTo>
                  <a:pt x="295402" y="58572"/>
                </a:lnTo>
                <a:lnTo>
                  <a:pt x="278358" y="58572"/>
                </a:lnTo>
                <a:lnTo>
                  <a:pt x="269943" y="56774"/>
                </a:lnTo>
                <a:lnTo>
                  <a:pt x="264109" y="51590"/>
                </a:lnTo>
                <a:lnTo>
                  <a:pt x="260713" y="43334"/>
                </a:lnTo>
                <a:lnTo>
                  <a:pt x="259613" y="32321"/>
                </a:lnTo>
                <a:lnTo>
                  <a:pt x="260759" y="20764"/>
                </a:lnTo>
                <a:lnTo>
                  <a:pt x="264315" y="11757"/>
                </a:lnTo>
                <a:lnTo>
                  <a:pt x="270457" y="5907"/>
                </a:lnTo>
                <a:lnTo>
                  <a:pt x="279361" y="3822"/>
                </a:lnTo>
                <a:lnTo>
                  <a:pt x="295076" y="3822"/>
                </a:lnTo>
                <a:lnTo>
                  <a:pt x="292379" y="2032"/>
                </a:lnTo>
                <a:lnTo>
                  <a:pt x="287108" y="0"/>
                </a:lnTo>
                <a:close/>
              </a:path>
              <a:path w="392430" h="86995">
                <a:moveTo>
                  <a:pt x="295076" y="3822"/>
                </a:moveTo>
                <a:lnTo>
                  <a:pt x="283400" y="3822"/>
                </a:lnTo>
                <a:lnTo>
                  <a:pt x="287007" y="4381"/>
                </a:lnTo>
                <a:lnTo>
                  <a:pt x="289572" y="5842"/>
                </a:lnTo>
                <a:lnTo>
                  <a:pt x="289572" y="55651"/>
                </a:lnTo>
                <a:lnTo>
                  <a:pt x="286893" y="57327"/>
                </a:lnTo>
                <a:lnTo>
                  <a:pt x="282841" y="58572"/>
                </a:lnTo>
                <a:lnTo>
                  <a:pt x="295402" y="58572"/>
                </a:lnTo>
                <a:lnTo>
                  <a:pt x="295402" y="4038"/>
                </a:lnTo>
                <a:lnTo>
                  <a:pt x="295076" y="3822"/>
                </a:lnTo>
                <a:close/>
              </a:path>
              <a:path w="392430" h="86995">
                <a:moveTo>
                  <a:pt x="333121" y="0"/>
                </a:moveTo>
                <a:lnTo>
                  <a:pt x="324190" y="1875"/>
                </a:lnTo>
                <a:lnTo>
                  <a:pt x="316914" y="7599"/>
                </a:lnTo>
                <a:lnTo>
                  <a:pt x="312016" y="17321"/>
                </a:lnTo>
                <a:lnTo>
                  <a:pt x="310222" y="31191"/>
                </a:lnTo>
                <a:lnTo>
                  <a:pt x="312220" y="45684"/>
                </a:lnTo>
                <a:lnTo>
                  <a:pt x="317709" y="55465"/>
                </a:lnTo>
                <a:lnTo>
                  <a:pt x="325932" y="60996"/>
                </a:lnTo>
                <a:lnTo>
                  <a:pt x="336130" y="62738"/>
                </a:lnTo>
                <a:lnTo>
                  <a:pt x="343306" y="62738"/>
                </a:lnTo>
                <a:lnTo>
                  <a:pt x="349377" y="60807"/>
                </a:lnTo>
                <a:lnTo>
                  <a:pt x="352628" y="58801"/>
                </a:lnTo>
                <a:lnTo>
                  <a:pt x="352281" y="58000"/>
                </a:lnTo>
                <a:lnTo>
                  <a:pt x="336257" y="58000"/>
                </a:lnTo>
                <a:lnTo>
                  <a:pt x="328141" y="56505"/>
                </a:lnTo>
                <a:lnTo>
                  <a:pt x="321930" y="52012"/>
                </a:lnTo>
                <a:lnTo>
                  <a:pt x="317803" y="44509"/>
                </a:lnTo>
                <a:lnTo>
                  <a:pt x="315937" y="33985"/>
                </a:lnTo>
                <a:lnTo>
                  <a:pt x="341108" y="30289"/>
                </a:lnTo>
                <a:lnTo>
                  <a:pt x="315849" y="30289"/>
                </a:lnTo>
                <a:lnTo>
                  <a:pt x="317170" y="18499"/>
                </a:lnTo>
                <a:lnTo>
                  <a:pt x="320802" y="10490"/>
                </a:lnTo>
                <a:lnTo>
                  <a:pt x="326243" y="5929"/>
                </a:lnTo>
                <a:lnTo>
                  <a:pt x="332994" y="4483"/>
                </a:lnTo>
                <a:lnTo>
                  <a:pt x="345924" y="4483"/>
                </a:lnTo>
                <a:lnTo>
                  <a:pt x="341990" y="1595"/>
                </a:lnTo>
                <a:lnTo>
                  <a:pt x="333121" y="0"/>
                </a:lnTo>
                <a:close/>
              </a:path>
              <a:path w="392430" h="86995">
                <a:moveTo>
                  <a:pt x="350723" y="54406"/>
                </a:moveTo>
                <a:lnTo>
                  <a:pt x="347687" y="56210"/>
                </a:lnTo>
                <a:lnTo>
                  <a:pt x="342976" y="58000"/>
                </a:lnTo>
                <a:lnTo>
                  <a:pt x="352281" y="58000"/>
                </a:lnTo>
                <a:lnTo>
                  <a:pt x="350723" y="54406"/>
                </a:lnTo>
                <a:close/>
              </a:path>
              <a:path w="392430" h="86995">
                <a:moveTo>
                  <a:pt x="345924" y="4483"/>
                </a:moveTo>
                <a:lnTo>
                  <a:pt x="332994" y="4483"/>
                </a:lnTo>
                <a:lnTo>
                  <a:pt x="339588" y="5596"/>
                </a:lnTo>
                <a:lnTo>
                  <a:pt x="344574" y="9183"/>
                </a:lnTo>
                <a:lnTo>
                  <a:pt x="347729" y="15611"/>
                </a:lnTo>
                <a:lnTo>
                  <a:pt x="348830" y="25247"/>
                </a:lnTo>
                <a:lnTo>
                  <a:pt x="315849" y="30289"/>
                </a:lnTo>
                <a:lnTo>
                  <a:pt x="341108" y="30289"/>
                </a:lnTo>
                <a:lnTo>
                  <a:pt x="354774" y="28282"/>
                </a:lnTo>
                <a:lnTo>
                  <a:pt x="353219" y="15392"/>
                </a:lnTo>
                <a:lnTo>
                  <a:pt x="348824" y="6611"/>
                </a:lnTo>
                <a:lnTo>
                  <a:pt x="345924" y="4483"/>
                </a:lnTo>
                <a:close/>
              </a:path>
              <a:path w="392430" h="86995">
                <a:moveTo>
                  <a:pt x="392353" y="0"/>
                </a:moveTo>
                <a:lnTo>
                  <a:pt x="379120" y="0"/>
                </a:lnTo>
                <a:lnTo>
                  <a:pt x="375056" y="1460"/>
                </a:lnTo>
                <a:lnTo>
                  <a:pt x="369570" y="4267"/>
                </a:lnTo>
                <a:lnTo>
                  <a:pt x="369570" y="61595"/>
                </a:lnTo>
                <a:lnTo>
                  <a:pt x="375627" y="61595"/>
                </a:lnTo>
                <a:lnTo>
                  <a:pt x="375627" y="6959"/>
                </a:lnTo>
                <a:lnTo>
                  <a:pt x="378993" y="4483"/>
                </a:lnTo>
                <a:lnTo>
                  <a:pt x="385279" y="3822"/>
                </a:lnTo>
                <a:lnTo>
                  <a:pt x="391045" y="3822"/>
                </a:lnTo>
                <a:lnTo>
                  <a:pt x="392353" y="0"/>
                </a:lnTo>
                <a:close/>
              </a:path>
              <a:path w="392430" h="86995">
                <a:moveTo>
                  <a:pt x="391045" y="3822"/>
                </a:moveTo>
                <a:lnTo>
                  <a:pt x="385279" y="3822"/>
                </a:lnTo>
                <a:lnTo>
                  <a:pt x="390550" y="5270"/>
                </a:lnTo>
                <a:lnTo>
                  <a:pt x="391045" y="3822"/>
                </a:lnTo>
                <a:close/>
              </a:path>
            </a:pathLst>
          </a:custGeom>
          <a:solidFill>
            <a:srgbClr val="FFFFFF"/>
          </a:solidFill>
          <a:ln w="9525">
            <a:noFill/>
            <a:round/>
            <a:headEnd/>
            <a:tailEnd/>
          </a:ln>
        </p:spPr>
        <p:txBody>
          <a:bodyPr lIns="0" tIns="0" rIns="0" bIns="0"/>
          <a:lstStyle/>
          <a:p>
            <a:pPr eaLnBrk="0" hangingPunct="0"/>
            <a:endParaRPr lang="en-US"/>
          </a:p>
        </p:txBody>
      </p:sp>
      <p:sp>
        <p:nvSpPr>
          <p:cNvPr id="5138" name="object 21"/>
          <p:cNvSpPr>
            <a:spLocks/>
          </p:cNvSpPr>
          <p:nvPr/>
        </p:nvSpPr>
        <p:spPr bwMode="auto">
          <a:xfrm>
            <a:off x="1666875" y="171450"/>
            <a:ext cx="122238" cy="144463"/>
          </a:xfrm>
          <a:custGeom>
            <a:avLst/>
            <a:gdLst>
              <a:gd name="T0" fmla="*/ 44053 w 122555"/>
              <a:gd name="T1" fmla="*/ 0 h 144145"/>
              <a:gd name="T2" fmla="*/ 19380 w 122555"/>
              <a:gd name="T3" fmla="*/ 7364 h 144145"/>
              <a:gd name="T4" fmla="*/ 567 w 122555"/>
              <a:gd name="T5" fmla="*/ 76796 h 144145"/>
              <a:gd name="T6" fmla="*/ 0 w 122555"/>
              <a:gd name="T7" fmla="*/ 97605 h 144145"/>
              <a:gd name="T8" fmla="*/ 193 w 122555"/>
              <a:gd name="T9" fmla="*/ 103861 h 144145"/>
              <a:gd name="T10" fmla="*/ 193 w 122555"/>
              <a:gd name="T11" fmla="*/ 217494 h 144145"/>
              <a:gd name="T12" fmla="*/ 22929 w 122555"/>
              <a:gd name="T13" fmla="*/ 217494 h 144145"/>
              <a:gd name="T14" fmla="*/ 22929 w 122555"/>
              <a:gd name="T15" fmla="*/ 87291 h 144145"/>
              <a:gd name="T16" fmla="*/ 23766 w 122555"/>
              <a:gd name="T17" fmla="*/ 76364 h 144145"/>
              <a:gd name="T18" fmla="*/ 25369 w 122555"/>
              <a:gd name="T19" fmla="*/ 68709 h 144145"/>
              <a:gd name="T20" fmla="*/ 27843 w 122555"/>
              <a:gd name="T21" fmla="*/ 57297 h 144145"/>
              <a:gd name="T22" fmla="*/ 32052 w 122555"/>
              <a:gd name="T23" fmla="*/ 53103 h 144145"/>
              <a:gd name="T24" fmla="*/ 72862 w 122555"/>
              <a:gd name="T25" fmla="*/ 53103 h 144145"/>
              <a:gd name="T26" fmla="*/ 71293 w 122555"/>
              <a:gd name="T27" fmla="*/ 42708 h 144145"/>
              <a:gd name="T28" fmla="*/ 64396 w 122555"/>
              <a:gd name="T29" fmla="*/ 18478 h 144145"/>
              <a:gd name="T30" fmla="*/ 55051 w 122555"/>
              <a:gd name="T31" fmla="*/ 5137 h 144145"/>
              <a:gd name="T32" fmla="*/ 44053 w 122555"/>
              <a:gd name="T33" fmla="*/ 0 h 144145"/>
              <a:gd name="T34" fmla="*/ 72862 w 122555"/>
              <a:gd name="T35" fmla="*/ 53103 h 144145"/>
              <a:gd name="T36" fmla="*/ 43383 w 122555"/>
              <a:gd name="T37" fmla="*/ 53103 h 144145"/>
              <a:gd name="T38" fmla="*/ 47613 w 122555"/>
              <a:gd name="T39" fmla="*/ 57297 h 144145"/>
              <a:gd name="T40" fmla="*/ 50058 w 122555"/>
              <a:gd name="T41" fmla="*/ 68745 h 144145"/>
              <a:gd name="T42" fmla="*/ 51649 w 122555"/>
              <a:gd name="T43" fmla="*/ 76364 h 144145"/>
              <a:gd name="T44" fmla="*/ 52504 w 122555"/>
              <a:gd name="T45" fmla="*/ 87291 h 144145"/>
              <a:gd name="T46" fmla="*/ 52505 w 122555"/>
              <a:gd name="T47" fmla="*/ 217494 h 144145"/>
              <a:gd name="T48" fmla="*/ 75310 w 122555"/>
              <a:gd name="T49" fmla="*/ 217494 h 144145"/>
              <a:gd name="T50" fmla="*/ 75251 w 122555"/>
              <a:gd name="T51" fmla="*/ 94041 h 144145"/>
              <a:gd name="T52" fmla="*/ 75061 w 122555"/>
              <a:gd name="T53" fmla="*/ 81949 h 144145"/>
              <a:gd name="T54" fmla="*/ 74317 w 122555"/>
              <a:gd name="T55" fmla="*/ 67550 h 144145"/>
              <a:gd name="T56" fmla="*/ 73065 w 122555"/>
              <a:gd name="T57" fmla="*/ 54460 h 144145"/>
              <a:gd name="T58" fmla="*/ 72862 w 122555"/>
              <a:gd name="T59" fmla="*/ 53103 h 1441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22555"/>
              <a:gd name="T91" fmla="*/ 0 h 144145"/>
              <a:gd name="T92" fmla="*/ 122555 w 122555"/>
              <a:gd name="T93" fmla="*/ 144145 h 1441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22555" h="144145">
                <a:moveTo>
                  <a:pt x="71498" y="0"/>
                </a:moveTo>
                <a:lnTo>
                  <a:pt x="31452" y="4878"/>
                </a:lnTo>
                <a:lnTo>
                  <a:pt x="930" y="50864"/>
                </a:lnTo>
                <a:lnTo>
                  <a:pt x="0" y="64643"/>
                </a:lnTo>
                <a:lnTo>
                  <a:pt x="194" y="68784"/>
                </a:lnTo>
                <a:lnTo>
                  <a:pt x="194" y="144044"/>
                </a:lnTo>
                <a:lnTo>
                  <a:pt x="37214" y="144044"/>
                </a:lnTo>
                <a:lnTo>
                  <a:pt x="37214" y="57811"/>
                </a:lnTo>
                <a:lnTo>
                  <a:pt x="38573" y="50572"/>
                </a:lnTo>
                <a:lnTo>
                  <a:pt x="41176" y="45505"/>
                </a:lnTo>
                <a:lnTo>
                  <a:pt x="45190" y="37948"/>
                </a:lnTo>
                <a:lnTo>
                  <a:pt x="52022" y="35167"/>
                </a:lnTo>
                <a:lnTo>
                  <a:pt x="118252" y="35167"/>
                </a:lnTo>
                <a:lnTo>
                  <a:pt x="115713" y="28283"/>
                </a:lnTo>
                <a:lnTo>
                  <a:pt x="104518" y="12240"/>
                </a:lnTo>
                <a:lnTo>
                  <a:pt x="89352" y="3399"/>
                </a:lnTo>
                <a:lnTo>
                  <a:pt x="71498" y="0"/>
                </a:lnTo>
                <a:close/>
              </a:path>
              <a:path w="122555" h="144145">
                <a:moveTo>
                  <a:pt x="118252" y="35167"/>
                </a:moveTo>
                <a:lnTo>
                  <a:pt x="70412" y="35167"/>
                </a:lnTo>
                <a:lnTo>
                  <a:pt x="77270" y="37948"/>
                </a:lnTo>
                <a:lnTo>
                  <a:pt x="81245" y="45530"/>
                </a:lnTo>
                <a:lnTo>
                  <a:pt x="83829" y="50572"/>
                </a:lnTo>
                <a:lnTo>
                  <a:pt x="85218" y="57811"/>
                </a:lnTo>
                <a:lnTo>
                  <a:pt x="85220" y="144044"/>
                </a:lnTo>
                <a:lnTo>
                  <a:pt x="122228" y="144044"/>
                </a:lnTo>
                <a:lnTo>
                  <a:pt x="122137" y="62281"/>
                </a:lnTo>
                <a:lnTo>
                  <a:pt x="121828" y="54272"/>
                </a:lnTo>
                <a:lnTo>
                  <a:pt x="120618" y="44739"/>
                </a:lnTo>
                <a:lnTo>
                  <a:pt x="118585" y="36068"/>
                </a:lnTo>
                <a:lnTo>
                  <a:pt x="118252" y="35167"/>
                </a:lnTo>
                <a:close/>
              </a:path>
            </a:pathLst>
          </a:custGeom>
          <a:solidFill>
            <a:srgbClr val="FFFFFF"/>
          </a:solidFill>
          <a:ln w="9525">
            <a:noFill/>
            <a:round/>
            <a:headEnd/>
            <a:tailEnd/>
          </a:ln>
        </p:spPr>
        <p:txBody>
          <a:bodyPr lIns="0" tIns="0" rIns="0" bIns="0"/>
          <a:lstStyle/>
          <a:p>
            <a:pPr eaLnBrk="0" hangingPunct="0"/>
            <a:endParaRPr lang="en-US"/>
          </a:p>
        </p:txBody>
      </p:sp>
      <p:sp>
        <p:nvSpPr>
          <p:cNvPr id="5139" name="object 22"/>
          <p:cNvSpPr>
            <a:spLocks/>
          </p:cNvSpPr>
          <p:nvPr/>
        </p:nvSpPr>
        <p:spPr bwMode="auto">
          <a:xfrm>
            <a:off x="1936750" y="171450"/>
            <a:ext cx="61913" cy="144463"/>
          </a:xfrm>
          <a:custGeom>
            <a:avLst/>
            <a:gdLst>
              <a:gd name="T0" fmla="*/ 18558 w 62230"/>
              <a:gd name="T1" fmla="*/ 0 h 144779"/>
              <a:gd name="T2" fmla="*/ 2527 w 62230"/>
              <a:gd name="T3" fmla="*/ 15171 h 144779"/>
              <a:gd name="T4" fmla="*/ 0 w 62230"/>
              <a:gd name="T5" fmla="*/ 95932 h 144779"/>
              <a:gd name="T6" fmla="*/ 14236 w 62230"/>
              <a:gd name="T7" fmla="*/ 95932 h 144779"/>
              <a:gd name="T8" fmla="*/ 14236 w 62230"/>
              <a:gd name="T9" fmla="*/ 45319 h 144779"/>
              <a:gd name="T10" fmla="*/ 14868 w 62230"/>
              <a:gd name="T11" fmla="*/ 35143 h 144779"/>
              <a:gd name="T12" fmla="*/ 16664 w 62230"/>
              <a:gd name="T13" fmla="*/ 28562 h 144779"/>
              <a:gd name="T14" fmla="*/ 19504 w 62230"/>
              <a:gd name="T15" fmla="*/ 25026 h 144779"/>
              <a:gd name="T16" fmla="*/ 23260 w 62230"/>
              <a:gd name="T17" fmla="*/ 23966 h 144779"/>
              <a:gd name="T18" fmla="*/ 23738 w 62230"/>
              <a:gd name="T19" fmla="*/ 23966 h 144779"/>
              <a:gd name="T20" fmla="*/ 23738 w 62230"/>
              <a:gd name="T21" fmla="*/ 125 h 144779"/>
              <a:gd name="T22" fmla="*/ 18558 w 62230"/>
              <a:gd name="T23" fmla="*/ 0 h 144779"/>
              <a:gd name="T24" fmla="*/ 23738 w 62230"/>
              <a:gd name="T25" fmla="*/ 23966 h 144779"/>
              <a:gd name="T26" fmla="*/ 23260 w 62230"/>
              <a:gd name="T27" fmla="*/ 23966 h 144779"/>
              <a:gd name="T28" fmla="*/ 23738 w 62230"/>
              <a:gd name="T29" fmla="*/ 23994 h 144779"/>
              <a:gd name="T30" fmla="*/ 23738 w 62230"/>
              <a:gd name="T31" fmla="*/ 23966 h 1447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2230"/>
              <a:gd name="T49" fmla="*/ 0 h 144779"/>
              <a:gd name="T50" fmla="*/ 62230 w 62230"/>
              <a:gd name="T51" fmla="*/ 144779 h 1447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2230" h="144779">
                <a:moveTo>
                  <a:pt x="48221" y="0"/>
                </a:moveTo>
                <a:lnTo>
                  <a:pt x="6563" y="22828"/>
                </a:lnTo>
                <a:lnTo>
                  <a:pt x="0" y="144359"/>
                </a:lnTo>
                <a:lnTo>
                  <a:pt x="37007" y="144359"/>
                </a:lnTo>
                <a:lnTo>
                  <a:pt x="37007" y="68197"/>
                </a:lnTo>
                <a:lnTo>
                  <a:pt x="38634" y="52879"/>
                </a:lnTo>
                <a:lnTo>
                  <a:pt x="43300" y="42978"/>
                </a:lnTo>
                <a:lnTo>
                  <a:pt x="50680" y="37654"/>
                </a:lnTo>
                <a:lnTo>
                  <a:pt x="60452" y="36066"/>
                </a:lnTo>
                <a:lnTo>
                  <a:pt x="61696" y="36066"/>
                </a:lnTo>
                <a:lnTo>
                  <a:pt x="61696" y="125"/>
                </a:lnTo>
                <a:lnTo>
                  <a:pt x="48221" y="0"/>
                </a:lnTo>
                <a:close/>
              </a:path>
              <a:path w="62230" h="144779">
                <a:moveTo>
                  <a:pt x="61696" y="36066"/>
                </a:moveTo>
                <a:lnTo>
                  <a:pt x="60452" y="36066"/>
                </a:lnTo>
                <a:lnTo>
                  <a:pt x="61696" y="36104"/>
                </a:lnTo>
                <a:lnTo>
                  <a:pt x="61696" y="36066"/>
                </a:lnTo>
                <a:close/>
              </a:path>
            </a:pathLst>
          </a:custGeom>
          <a:solidFill>
            <a:srgbClr val="FFFFFF"/>
          </a:solidFill>
          <a:ln w="9525">
            <a:noFill/>
            <a:round/>
            <a:headEnd/>
            <a:tailEnd/>
          </a:ln>
        </p:spPr>
        <p:txBody>
          <a:bodyPr lIns="0" tIns="0" rIns="0" bIns="0"/>
          <a:lstStyle/>
          <a:p>
            <a:pPr eaLnBrk="0" hangingPunct="0"/>
            <a:endParaRPr lang="en-US"/>
          </a:p>
        </p:txBody>
      </p:sp>
      <p:sp>
        <p:nvSpPr>
          <p:cNvPr id="5140" name="object 23"/>
          <p:cNvSpPr>
            <a:spLocks/>
          </p:cNvSpPr>
          <p:nvPr/>
        </p:nvSpPr>
        <p:spPr bwMode="auto">
          <a:xfrm>
            <a:off x="4232275" y="136525"/>
            <a:ext cx="130175" cy="246063"/>
          </a:xfrm>
          <a:custGeom>
            <a:avLst/>
            <a:gdLst>
              <a:gd name="T0" fmla="*/ 21796 w 129539"/>
              <a:gd name="T1" fmla="*/ 0 h 246379"/>
              <a:gd name="T2" fmla="*/ 61258 w 129539"/>
              <a:gd name="T3" fmla="*/ 15303 h 246379"/>
              <a:gd name="T4" fmla="*/ 81412 w 129539"/>
              <a:gd name="T5" fmla="*/ 34128 h 246379"/>
              <a:gd name="T6" fmla="*/ 79684 w 129539"/>
              <a:gd name="T7" fmla="*/ 56936 h 246379"/>
              <a:gd name="T8" fmla="*/ 53510 w 129539"/>
              <a:gd name="T9" fmla="*/ 84196 h 246379"/>
              <a:gd name="T10" fmla="*/ 18980 w 129539"/>
              <a:gd name="T11" fmla="*/ 109701 h 246379"/>
              <a:gd name="T12" fmla="*/ 0 w 129539"/>
              <a:gd name="T13" fmla="*/ 133147 h 246379"/>
              <a:gd name="T14" fmla="*/ 1945 w 129539"/>
              <a:gd name="T15" fmla="*/ 154264 h 246379"/>
              <a:gd name="T16" fmla="*/ 30232 w 129539"/>
              <a:gd name="T17" fmla="*/ 172789 h 246379"/>
              <a:gd name="T18" fmla="*/ 81491 w 129539"/>
              <a:gd name="T19" fmla="*/ 187760 h 246379"/>
              <a:gd name="T20" fmla="*/ 137612 w 129539"/>
              <a:gd name="T21" fmla="*/ 193706 h 246379"/>
              <a:gd name="T22" fmla="*/ 195363 w 129539"/>
              <a:gd name="T23" fmla="*/ 190859 h 246379"/>
              <a:gd name="T24" fmla="*/ 251538 w 129539"/>
              <a:gd name="T25" fmla="*/ 179403 h 246379"/>
              <a:gd name="T26" fmla="*/ 278946 w 129539"/>
              <a:gd name="T27" fmla="*/ 168215 h 246379"/>
              <a:gd name="T28" fmla="*/ 197653 w 129539"/>
              <a:gd name="T29" fmla="*/ 168215 h 246379"/>
              <a:gd name="T30" fmla="*/ 161532 w 129539"/>
              <a:gd name="T31" fmla="*/ 167461 h 246379"/>
              <a:gd name="T32" fmla="*/ 96037 w 129539"/>
              <a:gd name="T33" fmla="*/ 144414 h 246379"/>
              <a:gd name="T34" fmla="*/ 95008 w 129539"/>
              <a:gd name="T35" fmla="*/ 130839 h 246379"/>
              <a:gd name="T36" fmla="*/ 101293 w 129539"/>
              <a:gd name="T37" fmla="*/ 123432 h 246379"/>
              <a:gd name="T38" fmla="*/ 112535 w 129539"/>
              <a:gd name="T39" fmla="*/ 116156 h 246379"/>
              <a:gd name="T40" fmla="*/ 128166 w 129539"/>
              <a:gd name="T41" fmla="*/ 109158 h 246379"/>
              <a:gd name="T42" fmla="*/ 147783 w 129539"/>
              <a:gd name="T43" fmla="*/ 102418 h 246379"/>
              <a:gd name="T44" fmla="*/ 174917 w 129539"/>
              <a:gd name="T45" fmla="*/ 93403 h 246379"/>
              <a:gd name="T46" fmla="*/ 195209 w 129539"/>
              <a:gd name="T47" fmla="*/ 84487 h 246379"/>
              <a:gd name="T48" fmla="*/ 209250 w 129539"/>
              <a:gd name="T49" fmla="*/ 75666 h 246379"/>
              <a:gd name="T50" fmla="*/ 217647 w 129539"/>
              <a:gd name="T51" fmla="*/ 66918 h 246379"/>
              <a:gd name="T52" fmla="*/ 218908 w 129539"/>
              <a:gd name="T53" fmla="*/ 63300 h 246379"/>
              <a:gd name="T54" fmla="*/ 218622 w 129539"/>
              <a:gd name="T55" fmla="*/ 59793 h 246379"/>
              <a:gd name="T56" fmla="*/ 160608 w 129539"/>
              <a:gd name="T57" fmla="*/ 30364 h 246379"/>
              <a:gd name="T58" fmla="*/ 58858 w 129539"/>
              <a:gd name="T59" fmla="*/ 6655 h 246379"/>
              <a:gd name="T60" fmla="*/ 21796 w 129539"/>
              <a:gd name="T61" fmla="*/ 0 h 246379"/>
              <a:gd name="T62" fmla="*/ 295556 w 129539"/>
              <a:gd name="T63" fmla="*/ 86155 h 246379"/>
              <a:gd name="T64" fmla="*/ 298775 w 129539"/>
              <a:gd name="T65" fmla="*/ 101065 h 246379"/>
              <a:gd name="T66" fmla="*/ 298015 w 129539"/>
              <a:gd name="T67" fmla="*/ 116001 h 246379"/>
              <a:gd name="T68" fmla="*/ 291633 w 129539"/>
              <a:gd name="T69" fmla="*/ 130839 h 246379"/>
              <a:gd name="T70" fmla="*/ 277969 w 129539"/>
              <a:gd name="T71" fmla="*/ 145461 h 246379"/>
              <a:gd name="T72" fmla="*/ 255900 w 129539"/>
              <a:gd name="T73" fmla="*/ 157221 h 246379"/>
              <a:gd name="T74" fmla="*/ 229105 w 129539"/>
              <a:gd name="T75" fmla="*/ 164802 h 246379"/>
              <a:gd name="T76" fmla="*/ 197653 w 129539"/>
              <a:gd name="T77" fmla="*/ 168215 h 246379"/>
              <a:gd name="T78" fmla="*/ 278946 w 129539"/>
              <a:gd name="T79" fmla="*/ 168215 h 246379"/>
              <a:gd name="T80" fmla="*/ 299700 w 129539"/>
              <a:gd name="T81" fmla="*/ 159751 h 246379"/>
              <a:gd name="T82" fmla="*/ 323663 w 129539"/>
              <a:gd name="T83" fmla="*/ 136151 h 246379"/>
              <a:gd name="T84" fmla="*/ 322568 w 129539"/>
              <a:gd name="T85" fmla="*/ 110866 h 246379"/>
              <a:gd name="T86" fmla="*/ 295556 w 129539"/>
              <a:gd name="T87" fmla="*/ 86155 h 246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9539"/>
              <a:gd name="T133" fmla="*/ 0 h 246379"/>
              <a:gd name="T134" fmla="*/ 129539 w 129539"/>
              <a:gd name="T135" fmla="*/ 246379 h 246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9539" h="246379">
                <a:moveTo>
                  <a:pt x="8721" y="0"/>
                </a:moveTo>
                <a:lnTo>
                  <a:pt x="24516" y="19456"/>
                </a:lnTo>
                <a:lnTo>
                  <a:pt x="32581" y="43383"/>
                </a:lnTo>
                <a:lnTo>
                  <a:pt x="31888" y="72376"/>
                </a:lnTo>
                <a:lnTo>
                  <a:pt x="21409" y="107035"/>
                </a:lnTo>
                <a:lnTo>
                  <a:pt x="7595" y="139458"/>
                </a:lnTo>
                <a:lnTo>
                  <a:pt x="0" y="169257"/>
                </a:lnTo>
                <a:lnTo>
                  <a:pt x="781" y="196102"/>
                </a:lnTo>
                <a:lnTo>
                  <a:pt x="12099" y="219659"/>
                </a:lnTo>
                <a:lnTo>
                  <a:pt x="32605" y="238683"/>
                </a:lnTo>
                <a:lnTo>
                  <a:pt x="55064" y="246251"/>
                </a:lnTo>
                <a:lnTo>
                  <a:pt x="78179" y="242624"/>
                </a:lnTo>
                <a:lnTo>
                  <a:pt x="100657" y="228066"/>
                </a:lnTo>
                <a:lnTo>
                  <a:pt x="111623" y="213844"/>
                </a:lnTo>
                <a:lnTo>
                  <a:pt x="79092" y="213844"/>
                </a:lnTo>
                <a:lnTo>
                  <a:pt x="64639" y="212877"/>
                </a:lnTo>
                <a:lnTo>
                  <a:pt x="38436" y="183580"/>
                </a:lnTo>
                <a:lnTo>
                  <a:pt x="38017" y="166322"/>
                </a:lnTo>
                <a:lnTo>
                  <a:pt x="40534" y="156910"/>
                </a:lnTo>
                <a:lnTo>
                  <a:pt x="45034" y="147659"/>
                </a:lnTo>
                <a:lnTo>
                  <a:pt x="51290" y="138765"/>
                </a:lnTo>
                <a:lnTo>
                  <a:pt x="59140" y="130200"/>
                </a:lnTo>
                <a:lnTo>
                  <a:pt x="69993" y="118736"/>
                </a:lnTo>
                <a:lnTo>
                  <a:pt x="78112" y="107403"/>
                </a:lnTo>
                <a:lnTo>
                  <a:pt x="83734" y="96185"/>
                </a:lnTo>
                <a:lnTo>
                  <a:pt x="87093" y="85064"/>
                </a:lnTo>
                <a:lnTo>
                  <a:pt x="87601" y="80467"/>
                </a:lnTo>
                <a:lnTo>
                  <a:pt x="87487" y="76009"/>
                </a:lnTo>
                <a:lnTo>
                  <a:pt x="64271" y="38595"/>
                </a:lnTo>
                <a:lnTo>
                  <a:pt x="23555" y="8468"/>
                </a:lnTo>
                <a:lnTo>
                  <a:pt x="8721" y="0"/>
                </a:lnTo>
                <a:close/>
              </a:path>
              <a:path w="129539" h="246379">
                <a:moveTo>
                  <a:pt x="118271" y="109524"/>
                </a:moveTo>
                <a:lnTo>
                  <a:pt x="119556" y="128478"/>
                </a:lnTo>
                <a:lnTo>
                  <a:pt x="119254" y="147461"/>
                </a:lnTo>
                <a:lnTo>
                  <a:pt x="116702" y="166322"/>
                </a:lnTo>
                <a:lnTo>
                  <a:pt x="111236" y="184912"/>
                </a:lnTo>
                <a:lnTo>
                  <a:pt x="102398" y="199861"/>
                </a:lnTo>
                <a:lnTo>
                  <a:pt x="91681" y="209505"/>
                </a:lnTo>
                <a:lnTo>
                  <a:pt x="79092" y="213844"/>
                </a:lnTo>
                <a:lnTo>
                  <a:pt x="111623" y="213844"/>
                </a:lnTo>
                <a:lnTo>
                  <a:pt x="119925" y="203077"/>
                </a:lnTo>
                <a:lnTo>
                  <a:pt x="129514" y="173077"/>
                </a:lnTo>
                <a:lnTo>
                  <a:pt x="129078" y="140936"/>
                </a:lnTo>
                <a:lnTo>
                  <a:pt x="118271" y="109524"/>
                </a:lnTo>
                <a:close/>
              </a:path>
            </a:pathLst>
          </a:custGeom>
          <a:solidFill>
            <a:srgbClr val="EE7D23"/>
          </a:solidFill>
          <a:ln w="9525">
            <a:noFill/>
            <a:round/>
            <a:headEnd/>
            <a:tailEnd/>
          </a:ln>
        </p:spPr>
        <p:txBody>
          <a:bodyPr lIns="0" tIns="0" rIns="0" bIns="0"/>
          <a:lstStyle/>
          <a:p>
            <a:pPr eaLnBrk="0" hangingPunct="0"/>
            <a:endParaRPr lang="en-US"/>
          </a:p>
        </p:txBody>
      </p:sp>
      <p:sp>
        <p:nvSpPr>
          <p:cNvPr id="5141" name="object 24"/>
          <p:cNvSpPr>
            <a:spLocks/>
          </p:cNvSpPr>
          <p:nvPr/>
        </p:nvSpPr>
        <p:spPr bwMode="auto">
          <a:xfrm>
            <a:off x="4275138" y="201613"/>
            <a:ext cx="73025" cy="144462"/>
          </a:xfrm>
          <a:custGeom>
            <a:avLst/>
            <a:gdLst>
              <a:gd name="T0" fmla="*/ 242224 w 72389"/>
              <a:gd name="T1" fmla="*/ 0 h 144145"/>
              <a:gd name="T2" fmla="*/ 251406 w 72389"/>
              <a:gd name="T3" fmla="*/ 23359 h 144145"/>
              <a:gd name="T4" fmla="*/ 242380 w 72389"/>
              <a:gd name="T5" fmla="*/ 45911 h 144145"/>
              <a:gd name="T6" fmla="*/ 212127 w 72389"/>
              <a:gd name="T7" fmla="*/ 67529 h 144145"/>
              <a:gd name="T8" fmla="*/ 157664 w 72389"/>
              <a:gd name="T9" fmla="*/ 88075 h 144145"/>
              <a:gd name="T10" fmla="*/ 115601 w 72389"/>
              <a:gd name="T11" fmla="*/ 99672 h 144145"/>
              <a:gd name="T12" fmla="*/ 78462 w 72389"/>
              <a:gd name="T13" fmla="*/ 111264 h 144145"/>
              <a:gd name="T14" fmla="*/ 47775 w 72389"/>
              <a:gd name="T15" fmla="*/ 122854 h 144145"/>
              <a:gd name="T16" fmla="*/ 25131 w 72389"/>
              <a:gd name="T17" fmla="*/ 134443 h 144145"/>
              <a:gd name="T18" fmla="*/ 5556 w 72389"/>
              <a:gd name="T19" fmla="*/ 151187 h 144145"/>
              <a:gd name="T20" fmla="*/ 0 w 72389"/>
              <a:gd name="T21" fmla="*/ 167803 h 144145"/>
              <a:gd name="T22" fmla="*/ 10734 w 72389"/>
              <a:gd name="T23" fmla="*/ 184250 h 144145"/>
              <a:gd name="T24" fmla="*/ 40049 w 72389"/>
              <a:gd name="T25" fmla="*/ 200499 h 144145"/>
              <a:gd name="T26" fmla="*/ 86675 w 72389"/>
              <a:gd name="T27" fmla="*/ 212214 h 144145"/>
              <a:gd name="T28" fmla="*/ 148213 w 72389"/>
              <a:gd name="T29" fmla="*/ 217129 h 144145"/>
              <a:gd name="T30" fmla="*/ 214077 w 72389"/>
              <a:gd name="T31" fmla="*/ 213966 h 144145"/>
              <a:gd name="T32" fmla="*/ 345896 w 72389"/>
              <a:gd name="T33" fmla="*/ 159239 h 144145"/>
              <a:gd name="T34" fmla="*/ 371365 w 72389"/>
              <a:gd name="T35" fmla="*/ 102771 h 144145"/>
              <a:gd name="T36" fmla="*/ 365573 w 72389"/>
              <a:gd name="T37" fmla="*/ 73852 h 144145"/>
              <a:gd name="T38" fmla="*/ 341830 w 72389"/>
              <a:gd name="T39" fmla="*/ 47116 h 144145"/>
              <a:gd name="T40" fmla="*/ 300551 w 72389"/>
              <a:gd name="T41" fmla="*/ 22512 h 144145"/>
              <a:gd name="T42" fmla="*/ 242224 w 72389"/>
              <a:gd name="T43" fmla="*/ 0 h 1441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2389"/>
              <a:gd name="T67" fmla="*/ 0 h 144145"/>
              <a:gd name="T68" fmla="*/ 72389 w 72389"/>
              <a:gd name="T69" fmla="*/ 144145 h 1441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2389" h="144145">
                <a:moveTo>
                  <a:pt x="47185" y="0"/>
                </a:moveTo>
                <a:lnTo>
                  <a:pt x="48976" y="15489"/>
                </a:lnTo>
                <a:lnTo>
                  <a:pt x="47217" y="30446"/>
                </a:lnTo>
                <a:lnTo>
                  <a:pt x="41323" y="44782"/>
                </a:lnTo>
                <a:lnTo>
                  <a:pt x="30713" y="58407"/>
                </a:lnTo>
                <a:lnTo>
                  <a:pt x="22519" y="66093"/>
                </a:lnTo>
                <a:lnTo>
                  <a:pt x="15284" y="73780"/>
                </a:lnTo>
                <a:lnTo>
                  <a:pt x="9308" y="81467"/>
                </a:lnTo>
                <a:lnTo>
                  <a:pt x="4894" y="89154"/>
                </a:lnTo>
                <a:lnTo>
                  <a:pt x="1082" y="100259"/>
                </a:lnTo>
                <a:lnTo>
                  <a:pt x="0" y="111274"/>
                </a:lnTo>
                <a:lnTo>
                  <a:pt x="2092" y="122179"/>
                </a:lnTo>
                <a:lnTo>
                  <a:pt x="7802" y="132956"/>
                </a:lnTo>
                <a:lnTo>
                  <a:pt x="16880" y="140718"/>
                </a:lnTo>
                <a:lnTo>
                  <a:pt x="28870" y="143989"/>
                </a:lnTo>
                <a:lnTo>
                  <a:pt x="41705" y="141893"/>
                </a:lnTo>
                <a:lnTo>
                  <a:pt x="67384" y="105598"/>
                </a:lnTo>
                <a:lnTo>
                  <a:pt x="72343" y="68148"/>
                </a:lnTo>
                <a:lnTo>
                  <a:pt x="71218" y="48973"/>
                </a:lnTo>
                <a:lnTo>
                  <a:pt x="66589" y="31245"/>
                </a:lnTo>
                <a:lnTo>
                  <a:pt x="58547" y="14930"/>
                </a:lnTo>
                <a:lnTo>
                  <a:pt x="47185" y="0"/>
                </a:lnTo>
                <a:close/>
              </a:path>
            </a:pathLst>
          </a:custGeom>
          <a:solidFill>
            <a:srgbClr val="0F9C4B"/>
          </a:solidFill>
          <a:ln w="9525">
            <a:noFill/>
            <a:round/>
            <a:headEnd/>
            <a:tailEnd/>
          </a:ln>
        </p:spPr>
        <p:txBody>
          <a:bodyPr lIns="0" tIns="0" rIns="0" bIns="0"/>
          <a:lstStyle/>
          <a:p>
            <a:pPr eaLnBrk="0" hangingPunct="0"/>
            <a:endParaRPr lang="en-US"/>
          </a:p>
        </p:txBody>
      </p:sp>
      <p:sp>
        <p:nvSpPr>
          <p:cNvPr id="5142" name="object 25"/>
          <p:cNvSpPr>
            <a:spLocks/>
          </p:cNvSpPr>
          <p:nvPr/>
        </p:nvSpPr>
        <p:spPr bwMode="auto">
          <a:xfrm>
            <a:off x="4148138" y="123825"/>
            <a:ext cx="285750" cy="268288"/>
          </a:xfrm>
          <a:custGeom>
            <a:avLst/>
            <a:gdLst>
              <a:gd name="T0" fmla="*/ 130282 w 285114"/>
              <a:gd name="T1" fmla="*/ 8028 h 268605"/>
              <a:gd name="T2" fmla="*/ 69151 w 285114"/>
              <a:gd name="T3" fmla="*/ 28453 h 268605"/>
              <a:gd name="T4" fmla="*/ 27469 w 285114"/>
              <a:gd name="T5" fmla="*/ 54708 h 268605"/>
              <a:gd name="T6" fmla="*/ 3416 w 285114"/>
              <a:gd name="T7" fmla="*/ 85860 h 268605"/>
              <a:gd name="T8" fmla="*/ 0 w 285114"/>
              <a:gd name="T9" fmla="*/ 119829 h 268605"/>
              <a:gd name="T10" fmla="*/ 18738 w 285114"/>
              <a:gd name="T11" fmla="*/ 153164 h 268605"/>
              <a:gd name="T12" fmla="*/ 56164 w 285114"/>
              <a:gd name="T13" fmla="*/ 180978 h 268605"/>
              <a:gd name="T14" fmla="*/ 108257 w 285114"/>
              <a:gd name="T15" fmla="*/ 201665 h 268605"/>
              <a:gd name="T16" fmla="*/ 171018 w 285114"/>
              <a:gd name="T17" fmla="*/ 213651 h 268605"/>
              <a:gd name="T18" fmla="*/ 240422 w 285114"/>
              <a:gd name="T19" fmla="*/ 215326 h 268605"/>
              <a:gd name="T20" fmla="*/ 281227 w 285114"/>
              <a:gd name="T21" fmla="*/ 209625 h 268605"/>
              <a:gd name="T22" fmla="*/ 239120 w 285114"/>
              <a:gd name="T23" fmla="*/ 209625 h 268605"/>
              <a:gd name="T24" fmla="*/ 173393 w 285114"/>
              <a:gd name="T25" fmla="*/ 208043 h 268605"/>
              <a:gd name="T26" fmla="*/ 113960 w 285114"/>
              <a:gd name="T27" fmla="*/ 196704 h 268605"/>
              <a:gd name="T28" fmla="*/ 64629 w 285114"/>
              <a:gd name="T29" fmla="*/ 177107 h 268605"/>
              <a:gd name="T30" fmla="*/ 29182 w 285114"/>
              <a:gd name="T31" fmla="*/ 150769 h 268605"/>
              <a:gd name="T32" fmla="*/ 11421 w 285114"/>
              <a:gd name="T33" fmla="*/ 119183 h 268605"/>
              <a:gd name="T34" fmla="*/ 14249 w 285114"/>
              <a:gd name="T35" fmla="*/ 87611 h 268605"/>
              <a:gd name="T36" fmla="*/ 35695 w 285114"/>
              <a:gd name="T37" fmla="*/ 58465 h 268605"/>
              <a:gd name="T38" fmla="*/ 73337 w 285114"/>
              <a:gd name="T39" fmla="*/ 33803 h 268605"/>
              <a:gd name="T40" fmla="*/ 124756 w 285114"/>
              <a:gd name="T41" fmla="*/ 15699 h 268605"/>
              <a:gd name="T42" fmla="*/ 134582 w 285114"/>
              <a:gd name="T43" fmla="*/ 14163 h 268605"/>
              <a:gd name="T44" fmla="*/ 135487 w 285114"/>
              <a:gd name="T45" fmla="*/ 12591 h 268605"/>
              <a:gd name="T46" fmla="*/ 137042 w 285114"/>
              <a:gd name="T47" fmla="*/ 10002 h 268605"/>
              <a:gd name="T48" fmla="*/ 130282 w 285114"/>
              <a:gd name="T49" fmla="*/ 8028 h 268605"/>
              <a:gd name="T50" fmla="*/ 282082 w 285114"/>
              <a:gd name="T51" fmla="*/ 5696 h 268605"/>
              <a:gd name="T52" fmla="*/ 192914 w 285114"/>
              <a:gd name="T53" fmla="*/ 5696 h 268605"/>
              <a:gd name="T54" fmla="*/ 258647 w 285114"/>
              <a:gd name="T55" fmla="*/ 7276 h 268605"/>
              <a:gd name="T56" fmla="*/ 318065 w 285114"/>
              <a:gd name="T57" fmla="*/ 18626 h 268605"/>
              <a:gd name="T58" fmla="*/ 367403 w 285114"/>
              <a:gd name="T59" fmla="*/ 38221 h 268605"/>
              <a:gd name="T60" fmla="*/ 402850 w 285114"/>
              <a:gd name="T61" fmla="*/ 64563 h 268605"/>
              <a:gd name="T62" fmla="*/ 420576 w 285114"/>
              <a:gd name="T63" fmla="*/ 96137 h 268605"/>
              <a:gd name="T64" fmla="*/ 413462 w 285114"/>
              <a:gd name="T65" fmla="*/ 136668 h 268605"/>
              <a:gd name="T66" fmla="*/ 376898 w 285114"/>
              <a:gd name="T67" fmla="*/ 171554 h 268605"/>
              <a:gd name="T68" fmla="*/ 316808 w 285114"/>
              <a:gd name="T69" fmla="*/ 197109 h 268605"/>
              <a:gd name="T70" fmla="*/ 239120 w 285114"/>
              <a:gd name="T71" fmla="*/ 209625 h 268605"/>
              <a:gd name="T72" fmla="*/ 281227 w 285114"/>
              <a:gd name="T73" fmla="*/ 209625 h 268605"/>
              <a:gd name="T74" fmla="*/ 363128 w 285114"/>
              <a:gd name="T75" fmla="*/ 187326 h 268605"/>
              <a:gd name="T76" fmla="*/ 404649 w 285114"/>
              <a:gd name="T77" fmla="*/ 161362 h 268605"/>
              <a:gd name="T78" fmla="*/ 428658 w 285114"/>
              <a:gd name="T79" fmla="*/ 130089 h 268605"/>
              <a:gd name="T80" fmla="*/ 432005 w 285114"/>
              <a:gd name="T81" fmla="*/ 95499 h 268605"/>
              <a:gd name="T82" fmla="*/ 413281 w 285114"/>
              <a:gd name="T83" fmla="*/ 62155 h 268605"/>
              <a:gd name="T84" fmla="*/ 375857 w 285114"/>
              <a:gd name="T85" fmla="*/ 34341 h 268605"/>
              <a:gd name="T86" fmla="*/ 323758 w 285114"/>
              <a:gd name="T87" fmla="*/ 13649 h 268605"/>
              <a:gd name="T88" fmla="*/ 282082 w 285114"/>
              <a:gd name="T89" fmla="*/ 5696 h 268605"/>
              <a:gd name="T90" fmla="*/ 191610 w 285114"/>
              <a:gd name="T91" fmla="*/ 0 h 268605"/>
              <a:gd name="T92" fmla="*/ 138781 w 285114"/>
              <a:gd name="T93" fmla="*/ 6110 h 268605"/>
              <a:gd name="T94" fmla="*/ 148706 w 285114"/>
              <a:gd name="T95" fmla="*/ 8667 h 268605"/>
              <a:gd name="T96" fmla="*/ 156846 w 285114"/>
              <a:gd name="T97" fmla="*/ 8924 h 268605"/>
              <a:gd name="T98" fmla="*/ 159201 w 285114"/>
              <a:gd name="T99" fmla="*/ 9022 h 268605"/>
              <a:gd name="T100" fmla="*/ 161682 w 285114"/>
              <a:gd name="T101" fmla="*/ 8853 h 268605"/>
              <a:gd name="T102" fmla="*/ 172069 w 285114"/>
              <a:gd name="T103" fmla="*/ 7787 h 268605"/>
              <a:gd name="T104" fmla="*/ 179643 w 285114"/>
              <a:gd name="T105" fmla="*/ 6633 h 268605"/>
              <a:gd name="T106" fmla="*/ 191185 w 285114"/>
              <a:gd name="T107" fmla="*/ 5794 h 268605"/>
              <a:gd name="T108" fmla="*/ 192914 w 285114"/>
              <a:gd name="T109" fmla="*/ 5696 h 268605"/>
              <a:gd name="T110" fmla="*/ 282082 w 285114"/>
              <a:gd name="T111" fmla="*/ 5696 h 268605"/>
              <a:gd name="T112" fmla="*/ 261016 w 285114"/>
              <a:gd name="T113" fmla="*/ 1709 h 268605"/>
              <a:gd name="T114" fmla="*/ 191610 w 285114"/>
              <a:gd name="T115" fmla="*/ 0 h 26860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5114"/>
              <a:gd name="T175" fmla="*/ 0 h 268605"/>
              <a:gd name="T176" fmla="*/ 285114 w 285114"/>
              <a:gd name="T177" fmla="*/ 268605 h 26860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5114" h="268605">
                <a:moveTo>
                  <a:pt x="85890" y="10020"/>
                </a:moveTo>
                <a:lnTo>
                  <a:pt x="45586" y="35487"/>
                </a:lnTo>
                <a:lnTo>
                  <a:pt x="18111" y="68227"/>
                </a:lnTo>
                <a:lnTo>
                  <a:pt x="2260" y="107078"/>
                </a:lnTo>
                <a:lnTo>
                  <a:pt x="0" y="149440"/>
                </a:lnTo>
                <a:lnTo>
                  <a:pt x="12352" y="191019"/>
                </a:lnTo>
                <a:lnTo>
                  <a:pt x="37025" y="225705"/>
                </a:lnTo>
                <a:lnTo>
                  <a:pt x="71370" y="251511"/>
                </a:lnTo>
                <a:lnTo>
                  <a:pt x="112743" y="266452"/>
                </a:lnTo>
                <a:lnTo>
                  <a:pt x="158495" y="268541"/>
                </a:lnTo>
                <a:lnTo>
                  <a:pt x="185406" y="261429"/>
                </a:lnTo>
                <a:lnTo>
                  <a:pt x="157645" y="261429"/>
                </a:lnTo>
                <a:lnTo>
                  <a:pt x="114311" y="259461"/>
                </a:lnTo>
                <a:lnTo>
                  <a:pt x="75130" y="245317"/>
                </a:lnTo>
                <a:lnTo>
                  <a:pt x="42606" y="220878"/>
                </a:lnTo>
                <a:lnTo>
                  <a:pt x="19239" y="188025"/>
                </a:lnTo>
                <a:lnTo>
                  <a:pt x="7531" y="148640"/>
                </a:lnTo>
                <a:lnTo>
                  <a:pt x="9396" y="109266"/>
                </a:lnTo>
                <a:lnTo>
                  <a:pt x="23533" y="72910"/>
                </a:lnTo>
                <a:lnTo>
                  <a:pt x="48346" y="42156"/>
                </a:lnTo>
                <a:lnTo>
                  <a:pt x="82245" y="19583"/>
                </a:lnTo>
                <a:lnTo>
                  <a:pt x="88722" y="17665"/>
                </a:lnTo>
                <a:lnTo>
                  <a:pt x="89319" y="15697"/>
                </a:lnTo>
                <a:lnTo>
                  <a:pt x="90347" y="12471"/>
                </a:lnTo>
                <a:lnTo>
                  <a:pt x="85890" y="10020"/>
                </a:lnTo>
                <a:close/>
              </a:path>
              <a:path w="285114" h="268605">
                <a:moveTo>
                  <a:pt x="185960" y="7099"/>
                </a:moveTo>
                <a:lnTo>
                  <a:pt x="127177" y="7099"/>
                </a:lnTo>
                <a:lnTo>
                  <a:pt x="170503" y="9078"/>
                </a:lnTo>
                <a:lnTo>
                  <a:pt x="209683" y="23226"/>
                </a:lnTo>
                <a:lnTo>
                  <a:pt x="242209" y="47665"/>
                </a:lnTo>
                <a:lnTo>
                  <a:pt x="265573" y="80516"/>
                </a:lnTo>
                <a:lnTo>
                  <a:pt x="277266" y="119900"/>
                </a:lnTo>
                <a:lnTo>
                  <a:pt x="272573" y="170443"/>
                </a:lnTo>
                <a:lnTo>
                  <a:pt x="248469" y="213953"/>
                </a:lnTo>
                <a:lnTo>
                  <a:pt x="208857" y="245820"/>
                </a:lnTo>
                <a:lnTo>
                  <a:pt x="157645" y="261429"/>
                </a:lnTo>
                <a:lnTo>
                  <a:pt x="185406" y="261429"/>
                </a:lnTo>
                <a:lnTo>
                  <a:pt x="239391" y="233620"/>
                </a:lnTo>
                <a:lnTo>
                  <a:pt x="266758" y="201240"/>
                </a:lnTo>
                <a:lnTo>
                  <a:pt x="282595" y="162236"/>
                </a:lnTo>
                <a:lnTo>
                  <a:pt x="284797" y="119100"/>
                </a:lnTo>
                <a:lnTo>
                  <a:pt x="272450" y="77515"/>
                </a:lnTo>
                <a:lnTo>
                  <a:pt x="247782" y="42826"/>
                </a:lnTo>
                <a:lnTo>
                  <a:pt x="213438" y="17020"/>
                </a:lnTo>
                <a:lnTo>
                  <a:pt x="185960" y="7099"/>
                </a:lnTo>
                <a:close/>
              </a:path>
              <a:path w="285114" h="268605">
                <a:moveTo>
                  <a:pt x="126314" y="0"/>
                </a:moveTo>
                <a:lnTo>
                  <a:pt x="91490" y="7619"/>
                </a:lnTo>
                <a:lnTo>
                  <a:pt x="98031" y="10807"/>
                </a:lnTo>
                <a:lnTo>
                  <a:pt x="103403" y="11137"/>
                </a:lnTo>
                <a:lnTo>
                  <a:pt x="104952" y="11252"/>
                </a:lnTo>
                <a:lnTo>
                  <a:pt x="106591" y="11048"/>
                </a:lnTo>
                <a:lnTo>
                  <a:pt x="113436" y="9702"/>
                </a:lnTo>
                <a:lnTo>
                  <a:pt x="118427" y="8267"/>
                </a:lnTo>
                <a:lnTo>
                  <a:pt x="126034" y="7213"/>
                </a:lnTo>
                <a:lnTo>
                  <a:pt x="127177" y="7099"/>
                </a:lnTo>
                <a:lnTo>
                  <a:pt x="185960" y="7099"/>
                </a:lnTo>
                <a:lnTo>
                  <a:pt x="172067" y="2083"/>
                </a:lnTo>
                <a:lnTo>
                  <a:pt x="126314" y="0"/>
                </a:lnTo>
                <a:close/>
              </a:path>
            </a:pathLst>
          </a:custGeom>
          <a:solidFill>
            <a:srgbClr val="0F9C4B"/>
          </a:solidFill>
          <a:ln w="9525">
            <a:noFill/>
            <a:round/>
            <a:headEnd/>
            <a:tailEnd/>
          </a:ln>
        </p:spPr>
        <p:txBody>
          <a:bodyPr lIns="0" tIns="0" rIns="0" bIns="0"/>
          <a:lstStyle/>
          <a:p>
            <a:pPr eaLnBrk="0" hangingPunct="0"/>
            <a:endParaRPr lang="en-US"/>
          </a:p>
        </p:txBody>
      </p:sp>
      <p:sp>
        <p:nvSpPr>
          <p:cNvPr id="86" name="object 96"/>
          <p:cNvSpPr txBox="1"/>
          <p:nvPr/>
        </p:nvSpPr>
        <p:spPr>
          <a:xfrm>
            <a:off x="9278938" y="182563"/>
            <a:ext cx="320675" cy="147637"/>
          </a:xfrm>
          <a:prstGeom prst="rect">
            <a:avLst/>
          </a:prstGeom>
        </p:spPr>
        <p:txBody>
          <a:bodyPr lIns="0" tIns="0" rIns="0" bIns="0">
            <a:spAutoFit/>
          </a:bodyPr>
          <a:lstStyle/>
          <a:p>
            <a:pPr marL="12700" fontAlgn="auto">
              <a:spcBef>
                <a:spcPts val="0"/>
              </a:spcBef>
              <a:spcAft>
                <a:spcPts val="0"/>
              </a:spcAft>
              <a:tabLst>
                <a:tab pos="680720" algn="l"/>
              </a:tabLst>
              <a:defRPr/>
            </a:pPr>
            <a:r>
              <a:rPr sz="950" spc="55" dirty="0">
                <a:latin typeface="Calibri"/>
                <a:cs typeface="Calibri"/>
                <a:hlinkClick r:id="" action="ppaction://hlinkshowjump?jump=nextslide"/>
              </a:rPr>
              <a:t>Next</a:t>
            </a:r>
            <a:endParaRPr sz="950" dirty="0">
              <a:latin typeface="Calibri"/>
              <a:cs typeface="Calibri"/>
            </a:endParaRPr>
          </a:p>
        </p:txBody>
      </p:sp>
      <p:sp>
        <p:nvSpPr>
          <p:cNvPr id="87" name="object 97"/>
          <p:cNvSpPr txBox="1"/>
          <p:nvPr/>
        </p:nvSpPr>
        <p:spPr>
          <a:xfrm>
            <a:off x="9788525" y="182563"/>
            <a:ext cx="527050" cy="146050"/>
          </a:xfrm>
          <a:prstGeom prst="rect">
            <a:avLst/>
          </a:prstGeom>
        </p:spPr>
        <p:txBody>
          <a:bodyPr lIns="0" tIns="0" rIns="0" bIns="0">
            <a:spAutoFit/>
          </a:bodyPr>
          <a:lstStyle/>
          <a:p>
            <a:pPr marL="12700" fontAlgn="auto">
              <a:spcBef>
                <a:spcPts val="0"/>
              </a:spcBef>
              <a:spcAft>
                <a:spcPts val="0"/>
              </a:spcAft>
              <a:defRPr/>
            </a:pPr>
            <a:r>
              <a:rPr sz="950" spc="55" dirty="0">
                <a:latin typeface="Calibri"/>
                <a:cs typeface="Calibri"/>
                <a:hlinkClick r:id="" action="ppaction://hlinkshowjump?jump=firstslide"/>
              </a:rPr>
              <a:t>Contents</a:t>
            </a:r>
            <a:endParaRPr sz="950" dirty="0">
              <a:latin typeface="Calibri"/>
              <a:cs typeface="Calibri"/>
            </a:endParaRPr>
          </a:p>
        </p:txBody>
      </p:sp>
      <p:sp>
        <p:nvSpPr>
          <p:cNvPr id="88" name="object 106">
            <a:hlinkClick r:id="rId4"/>
          </p:cNvPr>
          <p:cNvSpPr txBox="1"/>
          <p:nvPr/>
        </p:nvSpPr>
        <p:spPr>
          <a:xfrm>
            <a:off x="177800" y="179388"/>
            <a:ext cx="1309688" cy="123825"/>
          </a:xfrm>
          <a:prstGeom prst="rect">
            <a:avLst/>
          </a:prstGeom>
        </p:spPr>
        <p:txBody>
          <a:bodyPr lIns="0" tIns="0" rIns="0" bIns="0">
            <a:spAutoFit/>
          </a:bodyPr>
          <a:lstStyle/>
          <a:p>
            <a:pPr marL="12700" fontAlgn="auto">
              <a:spcBef>
                <a:spcPts val="0"/>
              </a:spcBef>
              <a:spcAft>
                <a:spcPts val="0"/>
              </a:spcAft>
              <a:defRPr/>
            </a:pPr>
            <a:r>
              <a:rPr sz="800" spc="60" dirty="0">
                <a:solidFill>
                  <a:srgbClr val="FFFFFF"/>
                </a:solidFill>
                <a:latin typeface="Calibri"/>
                <a:cs typeface="Calibri"/>
              </a:rPr>
              <a:t>Click </a:t>
            </a:r>
            <a:r>
              <a:rPr sz="800" spc="50">
                <a:solidFill>
                  <a:srgbClr val="FFFFFF"/>
                </a:solidFill>
                <a:latin typeface="Calibri"/>
                <a:cs typeface="Calibri"/>
              </a:rPr>
              <a:t>here </a:t>
            </a:r>
            <a:r>
              <a:rPr lang="en-US" sz="800" spc="50" dirty="0">
                <a:solidFill>
                  <a:srgbClr val="FFFFFF"/>
                </a:solidFill>
                <a:latin typeface="Calibri"/>
                <a:cs typeface="Calibri"/>
              </a:rPr>
              <a:t>to </a:t>
            </a:r>
            <a:r>
              <a:rPr sz="800" spc="60">
                <a:solidFill>
                  <a:srgbClr val="FFFFFF"/>
                </a:solidFill>
                <a:latin typeface="Calibri"/>
                <a:cs typeface="Calibri"/>
              </a:rPr>
              <a:t>subscribe</a:t>
            </a:r>
            <a:r>
              <a:rPr sz="800" spc="55">
                <a:solidFill>
                  <a:srgbClr val="FFFFFF"/>
                </a:solidFill>
                <a:latin typeface="Calibri"/>
                <a:cs typeface="Calibri"/>
              </a:rPr>
              <a:t> </a:t>
            </a:r>
            <a:r>
              <a:rPr sz="800" spc="50" dirty="0">
                <a:solidFill>
                  <a:srgbClr val="FFFFFF"/>
                </a:solidFill>
                <a:latin typeface="Calibri"/>
                <a:cs typeface="Calibri"/>
              </a:rPr>
              <a:t>to</a:t>
            </a:r>
            <a:endParaRPr sz="800" dirty="0">
              <a:latin typeface="Calibri"/>
              <a:cs typeface="Calibri"/>
            </a:endParaRPr>
          </a:p>
        </p:txBody>
      </p:sp>
      <p:sp>
        <p:nvSpPr>
          <p:cNvPr id="90" name="Rectangle 89"/>
          <p:cNvSpPr/>
          <p:nvPr/>
        </p:nvSpPr>
        <p:spPr>
          <a:xfrm>
            <a:off x="8578850" y="131763"/>
            <a:ext cx="654050" cy="238125"/>
          </a:xfrm>
          <a:prstGeom prst="rect">
            <a:avLst/>
          </a:prstGeom>
        </p:spPr>
        <p:txBody>
          <a:bodyPr wrap="none">
            <a:spAutoFit/>
          </a:bodyPr>
          <a:lstStyle/>
          <a:p>
            <a:pPr fontAlgn="auto">
              <a:spcBef>
                <a:spcPts val="0"/>
              </a:spcBef>
              <a:spcAft>
                <a:spcPts val="0"/>
              </a:spcAft>
              <a:defRPr/>
            </a:pPr>
            <a:r>
              <a:rPr lang="en-US" sz="950" spc="35" dirty="0">
                <a:solidFill>
                  <a:prstClr val="black"/>
                </a:solidFill>
                <a:latin typeface="+mn-lt"/>
                <a:cs typeface="Calibri"/>
                <a:hlinkClick r:id="" action="ppaction://hlinkshowjump?jump=previousslide"/>
              </a:rPr>
              <a:t>Pr</a:t>
            </a:r>
            <a:r>
              <a:rPr lang="en-US" sz="950" spc="20" dirty="0">
                <a:solidFill>
                  <a:prstClr val="black"/>
                </a:solidFill>
                <a:latin typeface="+mn-lt"/>
                <a:cs typeface="Calibri"/>
                <a:hlinkClick r:id="" action="ppaction://hlinkshowjump?jump=previousslide"/>
              </a:rPr>
              <a:t>e</a:t>
            </a:r>
            <a:r>
              <a:rPr lang="en-US" sz="950" spc="55" dirty="0">
                <a:solidFill>
                  <a:prstClr val="black"/>
                </a:solidFill>
                <a:latin typeface="+mn-lt"/>
                <a:cs typeface="Calibri"/>
                <a:hlinkClick r:id="" action="ppaction://hlinkshowjump?jump=previousslide"/>
              </a:rPr>
              <a:t>vious</a:t>
            </a:r>
            <a:endParaRPr lang="en-US" dirty="0">
              <a:latin typeface="+mn-lt"/>
              <a:cs typeface="+mn-cs"/>
            </a:endParaRPr>
          </a:p>
        </p:txBody>
      </p:sp>
      <p:sp>
        <p:nvSpPr>
          <p:cNvPr id="99" name="object 119">
            <a:hlinkClick r:id="rId5"/>
          </p:cNvPr>
          <p:cNvSpPr txBox="1"/>
          <p:nvPr/>
        </p:nvSpPr>
        <p:spPr>
          <a:xfrm>
            <a:off x="2603500" y="114300"/>
            <a:ext cx="1422400" cy="276225"/>
          </a:xfrm>
          <a:prstGeom prst="rect">
            <a:avLst/>
          </a:prstGeom>
        </p:spPr>
        <p:txBody>
          <a:bodyPr lIns="0" tIns="0" rIns="0" bIns="0">
            <a:spAutoFit/>
          </a:bodyPr>
          <a:lstStyle/>
          <a:p>
            <a:pPr marL="12700" fontAlgn="auto">
              <a:spcBef>
                <a:spcPts val="0"/>
              </a:spcBef>
              <a:spcAft>
                <a:spcPts val="0"/>
              </a:spcAft>
              <a:defRPr/>
            </a:pPr>
            <a:r>
              <a:rPr lang="en-US" sz="900" spc="65" dirty="0">
                <a:solidFill>
                  <a:srgbClr val="FFFFFF"/>
                </a:solidFill>
                <a:latin typeface="Calibri"/>
                <a:cs typeface="Calibri"/>
              </a:rPr>
              <a:t>Click here to b</a:t>
            </a:r>
            <a:r>
              <a:rPr sz="900" spc="65">
                <a:solidFill>
                  <a:srgbClr val="FFFFFF"/>
                </a:solidFill>
                <a:latin typeface="Calibri"/>
                <a:cs typeface="Calibri"/>
              </a:rPr>
              <a:t>ecome </a:t>
            </a:r>
            <a:r>
              <a:rPr sz="900" spc="80" dirty="0">
                <a:solidFill>
                  <a:srgbClr val="FFFFFF"/>
                </a:solidFill>
                <a:latin typeface="Calibri"/>
                <a:cs typeface="Calibri"/>
              </a:rPr>
              <a:t>a </a:t>
            </a:r>
            <a:r>
              <a:rPr sz="900" spc="55" dirty="0">
                <a:solidFill>
                  <a:srgbClr val="FFFFFF"/>
                </a:solidFill>
                <a:latin typeface="Calibri"/>
                <a:cs typeface="Calibri"/>
              </a:rPr>
              <a:t>SEEM</a:t>
            </a:r>
            <a:r>
              <a:rPr sz="900" spc="-5" dirty="0">
                <a:solidFill>
                  <a:srgbClr val="FFFFFF"/>
                </a:solidFill>
                <a:latin typeface="Calibri"/>
                <a:cs typeface="Calibri"/>
              </a:rPr>
              <a:t> </a:t>
            </a:r>
            <a:r>
              <a:rPr sz="900" spc="60" dirty="0">
                <a:solidFill>
                  <a:srgbClr val="FFFFFF"/>
                </a:solidFill>
                <a:latin typeface="Calibri"/>
                <a:cs typeface="Calibri"/>
              </a:rPr>
              <a:t>member</a:t>
            </a:r>
            <a:endParaRPr sz="900" dirty="0">
              <a:latin typeface="Calibri"/>
              <a:cs typeface="Calibri"/>
            </a:endParaRPr>
          </a:p>
        </p:txBody>
      </p:sp>
      <p:sp>
        <p:nvSpPr>
          <p:cNvPr id="5148" name="object 71"/>
          <p:cNvSpPr>
            <a:spLocks/>
          </p:cNvSpPr>
          <p:nvPr/>
        </p:nvSpPr>
        <p:spPr bwMode="auto">
          <a:xfrm>
            <a:off x="325438" y="571500"/>
            <a:ext cx="998537" cy="471488"/>
          </a:xfrm>
          <a:custGeom>
            <a:avLst/>
            <a:gdLst>
              <a:gd name="T0" fmla="*/ 1556658 w 960755"/>
              <a:gd name="T1" fmla="*/ 0 h 366394"/>
              <a:gd name="T2" fmla="*/ 0 w 960755"/>
              <a:gd name="T3" fmla="*/ 0 h 366394"/>
              <a:gd name="T4" fmla="*/ 0 w 960755"/>
              <a:gd name="T5" fmla="*/ 14516036 h 366394"/>
              <a:gd name="T6" fmla="*/ 778327 w 960755"/>
              <a:gd name="T7" fmla="*/ 11284418 h 366394"/>
              <a:gd name="T8" fmla="*/ 1556658 w 960755"/>
              <a:gd name="T9" fmla="*/ 11284418 h 366394"/>
              <a:gd name="T10" fmla="*/ 1556658 w 960755"/>
              <a:gd name="T11" fmla="*/ 0 h 366394"/>
              <a:gd name="T12" fmla="*/ 1556658 w 960755"/>
              <a:gd name="T13" fmla="*/ 11284418 h 366394"/>
              <a:gd name="T14" fmla="*/ 778327 w 960755"/>
              <a:gd name="T15" fmla="*/ 11284418 h 366394"/>
              <a:gd name="T16" fmla="*/ 1556658 w 960755"/>
              <a:gd name="T17" fmla="*/ 14516036 h 366394"/>
              <a:gd name="T18" fmla="*/ 1556658 w 960755"/>
              <a:gd name="T19" fmla="*/ 11284418 h 3663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0755"/>
              <a:gd name="T31" fmla="*/ 0 h 366394"/>
              <a:gd name="T32" fmla="*/ 960755 w 960755"/>
              <a:gd name="T33" fmla="*/ 366394 h 3663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0755" h="366394">
                <a:moveTo>
                  <a:pt x="960602" y="0"/>
                </a:moveTo>
                <a:lnTo>
                  <a:pt x="0" y="0"/>
                </a:lnTo>
                <a:lnTo>
                  <a:pt x="0" y="365810"/>
                </a:lnTo>
                <a:lnTo>
                  <a:pt x="480301" y="284365"/>
                </a:lnTo>
                <a:lnTo>
                  <a:pt x="960602" y="284365"/>
                </a:lnTo>
                <a:lnTo>
                  <a:pt x="960602" y="0"/>
                </a:lnTo>
                <a:close/>
              </a:path>
              <a:path w="960755" h="366394">
                <a:moveTo>
                  <a:pt x="960602" y="284365"/>
                </a:moveTo>
                <a:lnTo>
                  <a:pt x="480301" y="284365"/>
                </a:lnTo>
                <a:lnTo>
                  <a:pt x="960602" y="365810"/>
                </a:lnTo>
                <a:lnTo>
                  <a:pt x="960602" y="284365"/>
                </a:lnTo>
                <a:close/>
              </a:path>
            </a:pathLst>
          </a:custGeom>
          <a:solidFill>
            <a:srgbClr val="00A99D"/>
          </a:solidFill>
          <a:ln w="9525">
            <a:noFill/>
            <a:round/>
            <a:headEnd/>
            <a:tailEnd/>
          </a:ln>
        </p:spPr>
        <p:txBody>
          <a:bodyPr lIns="0" tIns="0" rIns="0" bIns="0"/>
          <a:lstStyle/>
          <a:p>
            <a:pPr eaLnBrk="0" hangingPunct="0"/>
            <a:endParaRPr lang="en-US"/>
          </a:p>
        </p:txBody>
      </p:sp>
      <p:sp>
        <p:nvSpPr>
          <p:cNvPr id="106" name="object 74"/>
          <p:cNvSpPr txBox="1"/>
          <p:nvPr/>
        </p:nvSpPr>
        <p:spPr>
          <a:xfrm>
            <a:off x="409575" y="647700"/>
            <a:ext cx="974725" cy="215900"/>
          </a:xfrm>
          <a:prstGeom prst="rect">
            <a:avLst/>
          </a:prstGeom>
        </p:spPr>
        <p:txBody>
          <a:bodyPr lIns="0" tIns="0" rIns="0" bIns="0">
            <a:spAutoFit/>
          </a:bodyPr>
          <a:lstStyle/>
          <a:p>
            <a:pPr marL="12700" fontAlgn="auto">
              <a:spcBef>
                <a:spcPts val="0"/>
              </a:spcBef>
              <a:spcAft>
                <a:spcPts val="0"/>
              </a:spcAft>
              <a:defRPr/>
            </a:pPr>
            <a:r>
              <a:rPr lang="en-US" sz="1400" b="1" dirty="0">
                <a:solidFill>
                  <a:schemeClr val="bg1"/>
                </a:solidFill>
                <a:cs typeface="+mn-cs"/>
              </a:rPr>
              <a:t>PROGRAM</a:t>
            </a:r>
            <a:endParaRPr lang="en-US" sz="1200" dirty="0">
              <a:latin typeface="+mj-lt"/>
              <a:cs typeface="Arial"/>
            </a:endParaRPr>
          </a:p>
        </p:txBody>
      </p:sp>
      <p:sp>
        <p:nvSpPr>
          <p:cNvPr id="52" name="object 123"/>
          <p:cNvSpPr txBox="1"/>
          <p:nvPr/>
        </p:nvSpPr>
        <p:spPr>
          <a:xfrm>
            <a:off x="10528300" y="4305300"/>
            <a:ext cx="161583" cy="3687454"/>
          </a:xfrm>
          <a:prstGeom prst="rect">
            <a:avLst/>
          </a:prstGeom>
          <a:solidFill>
            <a:srgbClr val="009999"/>
          </a:solidFill>
        </p:spPr>
        <p:txBody>
          <a:bodyPr vert="vert270" lIns="0" tIns="635" rIns="0" bIns="0">
            <a:spAutoFit/>
          </a:bodyPr>
          <a:lstStyle/>
          <a:p>
            <a:pPr marL="12700" eaLnBrk="0" hangingPunct="0">
              <a:spcBef>
                <a:spcPts val="5"/>
              </a:spcBef>
              <a:defRPr/>
            </a:pPr>
            <a:r>
              <a:rPr lang="en-US" sz="1050" spc="15" dirty="0">
                <a:solidFill>
                  <a:srgbClr val="FFFFFF"/>
                </a:solidFill>
                <a:latin typeface="Arial Narrow" pitchFamily="34" charset="0"/>
                <a:cs typeface="Arial"/>
              </a:rPr>
              <a:t>    </a:t>
            </a:r>
            <a:r>
              <a:rPr sz="1050" spc="15">
                <a:solidFill>
                  <a:srgbClr val="FFFFFF"/>
                </a:solidFill>
                <a:latin typeface="Arial Narrow" pitchFamily="34" charset="0"/>
                <a:cs typeface="Arial"/>
              </a:rPr>
              <a:t>Subscriptio</a:t>
            </a:r>
            <a:r>
              <a:rPr sz="1050">
                <a:solidFill>
                  <a:srgbClr val="FFFFFF"/>
                </a:solidFill>
                <a:latin typeface="Arial Narrow" pitchFamily="34" charset="0"/>
                <a:cs typeface="Arial"/>
              </a:rPr>
              <a:t>n</a:t>
            </a:r>
            <a:r>
              <a:rPr sz="1050" spc="20">
                <a:solidFill>
                  <a:srgbClr val="FFFFFF"/>
                </a:solidFill>
                <a:latin typeface="Arial Narrow" pitchFamily="34" charset="0"/>
                <a:cs typeface="Arial"/>
              </a:rPr>
              <a:t> </a:t>
            </a:r>
            <a:r>
              <a:rPr sz="1050" spc="15" dirty="0">
                <a:solidFill>
                  <a:srgbClr val="FFFFFF"/>
                </a:solidFill>
                <a:latin typeface="Arial Narrow" pitchFamily="34" charset="0"/>
                <a:cs typeface="Arial"/>
              </a:rPr>
              <a:t>t</a:t>
            </a:r>
            <a:r>
              <a:rPr sz="1050" dirty="0">
                <a:solidFill>
                  <a:srgbClr val="FFFFFF"/>
                </a:solidFill>
                <a:latin typeface="Arial Narrow" pitchFamily="34" charset="0"/>
                <a:cs typeface="Arial"/>
              </a:rPr>
              <a:t>o</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SEE</a:t>
            </a:r>
            <a:r>
              <a:rPr sz="1050" dirty="0">
                <a:solidFill>
                  <a:srgbClr val="FFFFFF"/>
                </a:solidFill>
                <a:latin typeface="Arial Narrow" pitchFamily="34" charset="0"/>
                <a:cs typeface="Arial"/>
              </a:rPr>
              <a:t>M</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NEW</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i</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fre</a:t>
            </a:r>
            <a:r>
              <a:rPr sz="1050" dirty="0">
                <a:solidFill>
                  <a:srgbClr val="FFFFFF"/>
                </a:solidFill>
                <a:latin typeface="Arial Narrow" pitchFamily="34" charset="0"/>
                <a:cs typeface="Arial"/>
              </a:rPr>
              <a:t>e</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fo</a:t>
            </a:r>
            <a:r>
              <a:rPr sz="1050" dirty="0">
                <a:solidFill>
                  <a:srgbClr val="FFFFFF"/>
                </a:solidFill>
                <a:latin typeface="Arial Narrow" pitchFamily="34" charset="0"/>
                <a:cs typeface="Arial"/>
              </a:rPr>
              <a:t>r</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member</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an</a:t>
            </a:r>
            <a:r>
              <a:rPr sz="1050" dirty="0">
                <a:solidFill>
                  <a:srgbClr val="FFFFFF"/>
                </a:solidFill>
                <a:latin typeface="Arial Narrow" pitchFamily="34" charset="0"/>
                <a:cs typeface="Arial"/>
              </a:rPr>
              <a:t>d</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non-members</a:t>
            </a:r>
            <a:endParaRPr sz="1050">
              <a:latin typeface="Arial Narrow" pitchFamily="34" charset="0"/>
              <a:cs typeface="Arial"/>
            </a:endParaRPr>
          </a:p>
        </p:txBody>
      </p:sp>
      <p:sp>
        <p:nvSpPr>
          <p:cNvPr id="39" name="Rectangle 38"/>
          <p:cNvSpPr/>
          <p:nvPr/>
        </p:nvSpPr>
        <p:spPr>
          <a:xfrm>
            <a:off x="298833" y="1040243"/>
            <a:ext cx="9982200" cy="6790303"/>
          </a:xfrm>
          <a:prstGeom prst="rect">
            <a:avLst/>
          </a:prstGeom>
          <a:solidFill>
            <a:schemeClr val="accent3">
              <a:lumMod val="60000"/>
              <a:lumOff val="4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bject 205"/>
          <p:cNvSpPr txBox="1">
            <a:spLocks noChangeArrowheads="1"/>
          </p:cNvSpPr>
          <p:nvPr/>
        </p:nvSpPr>
        <p:spPr bwMode="auto">
          <a:xfrm rot="16200000">
            <a:off x="8897147" y="2204247"/>
            <a:ext cx="3429000" cy="163506"/>
          </a:xfrm>
          <a:prstGeom prst="rect">
            <a:avLst/>
          </a:prstGeom>
          <a:solidFill>
            <a:srgbClr val="EE7D23"/>
          </a:solidFill>
          <a:ln w="9525">
            <a:noFill/>
            <a:miter lim="800000"/>
            <a:headEnd/>
            <a:tailEnd/>
          </a:ln>
        </p:spPr>
        <p:txBody>
          <a:bodyPr lIns="0" tIns="9525" rIns="0" bIns="0">
            <a:spAutoFit/>
          </a:bodyPr>
          <a:lstStyle/>
          <a:p>
            <a:pPr marL="49530" algn="ctr" fontAlgn="auto">
              <a:spcBef>
                <a:spcPts val="75"/>
              </a:spcBef>
              <a:spcAft>
                <a:spcPts val="0"/>
              </a:spcAft>
              <a:defRPr/>
            </a:pPr>
            <a:endParaRPr lang="en-US" sz="1000" b="1" dirty="0" smtClean="0">
              <a:latin typeface="Arial"/>
              <a:cs typeface="Arial"/>
            </a:endParaRPr>
          </a:p>
        </p:txBody>
      </p:sp>
      <p:sp>
        <p:nvSpPr>
          <p:cNvPr id="35" name="object 205"/>
          <p:cNvSpPr txBox="1">
            <a:spLocks noChangeArrowheads="1"/>
          </p:cNvSpPr>
          <p:nvPr/>
        </p:nvSpPr>
        <p:spPr bwMode="auto">
          <a:xfrm rot="16200000">
            <a:off x="8897147" y="2509047"/>
            <a:ext cx="3429000" cy="163506"/>
          </a:xfrm>
          <a:prstGeom prst="rect">
            <a:avLst/>
          </a:prstGeom>
          <a:solidFill>
            <a:srgbClr val="EE7D23"/>
          </a:solidFill>
          <a:ln w="9525">
            <a:noFill/>
            <a:miter lim="800000"/>
            <a:headEnd/>
            <a:tailEnd/>
          </a:ln>
        </p:spPr>
        <p:txBody>
          <a:bodyPr lIns="0" tIns="9525" rIns="0" bIns="0">
            <a:spAutoFit/>
          </a:bodyPr>
          <a:lstStyle/>
          <a:p>
            <a:pPr marL="49530" algn="ctr" fontAlgn="auto">
              <a:spcBef>
                <a:spcPts val="75"/>
              </a:spcBef>
              <a:spcAft>
                <a:spcPts val="0"/>
              </a:spcAft>
              <a:defRPr/>
            </a:pPr>
            <a:r>
              <a:rPr lang="en-US" sz="1000" b="1" dirty="0" smtClean="0">
                <a:solidFill>
                  <a:srgbClr val="FFFFFF"/>
                </a:solidFill>
                <a:latin typeface="Arial" charset="0"/>
              </a:rPr>
              <a:t> </a:t>
            </a:r>
            <a:r>
              <a:rPr lang="en-US" sz="1000" b="1" dirty="0">
                <a:solidFill>
                  <a:srgbClr val="FFFFFF"/>
                </a:solidFill>
                <a:latin typeface="Arial" charset="0"/>
              </a:rPr>
              <a:t>  SEEM  NEWS  </a:t>
            </a:r>
            <a:r>
              <a:rPr lang="en-US" sz="1000" b="1" spc="-105" dirty="0">
                <a:solidFill>
                  <a:srgbClr val="FFFFFF"/>
                </a:solidFill>
                <a:latin typeface="Arial"/>
                <a:cs typeface="Arial"/>
              </a:rPr>
              <a:t> JUNE   2026</a:t>
            </a:r>
            <a:endParaRPr lang="en-US" sz="1000" b="1" dirty="0">
              <a:latin typeface="Arial"/>
              <a:cs typeface="Arial"/>
            </a:endParaRPr>
          </a:p>
        </p:txBody>
      </p:sp>
      <p:sp>
        <p:nvSpPr>
          <p:cNvPr id="6" name="TextBox 5"/>
          <p:cNvSpPr txBox="1"/>
          <p:nvPr/>
        </p:nvSpPr>
        <p:spPr>
          <a:xfrm>
            <a:off x="622300" y="1364376"/>
            <a:ext cx="9296400" cy="707886"/>
          </a:xfrm>
          <a:prstGeom prst="rect">
            <a:avLst/>
          </a:prstGeom>
          <a:noFill/>
        </p:spPr>
        <p:txBody>
          <a:bodyPr wrap="square" rtlCol="0">
            <a:spAutoFit/>
          </a:bodyPr>
          <a:lstStyle/>
          <a:p>
            <a:pPr algn="ctr"/>
            <a:r>
              <a:rPr lang="en-US" sz="2000" b="1" dirty="0">
                <a:latin typeface="Cambria" panose="02040503050406030204" pitchFamily="18" charset="0"/>
                <a:ea typeface="Cambria" panose="02040503050406030204" pitchFamily="18" charset="0"/>
              </a:rPr>
              <a:t>SEEM UP &amp; </a:t>
            </a:r>
            <a:r>
              <a:rPr lang="en-US" sz="2000" b="1" dirty="0" err="1">
                <a:latin typeface="Cambria" panose="02040503050406030204" pitchFamily="18" charset="0"/>
                <a:ea typeface="Cambria" panose="02040503050406030204" pitchFamily="18" charset="0"/>
              </a:rPr>
              <a:t>Uttarakhand</a:t>
            </a:r>
            <a:r>
              <a:rPr lang="en-US" sz="2000" b="1" dirty="0">
                <a:latin typeface="Cambria" panose="02040503050406030204" pitchFamily="18" charset="0"/>
                <a:ea typeface="Cambria" panose="02040503050406030204" pitchFamily="18" charset="0"/>
              </a:rPr>
              <a:t> Chapter </a:t>
            </a:r>
            <a:r>
              <a:rPr lang="en-US" sz="2000" b="1" dirty="0" err="1">
                <a:latin typeface="Cambria" panose="02040503050406030204" pitchFamily="18" charset="0"/>
                <a:ea typeface="Cambria" panose="02040503050406030204" pitchFamily="18" charset="0"/>
              </a:rPr>
              <a:t>Organised</a:t>
            </a:r>
            <a:r>
              <a:rPr lang="en-US" sz="2000" b="1" dirty="0">
                <a:latin typeface="Cambria" panose="02040503050406030204" pitchFamily="18" charset="0"/>
                <a:ea typeface="Cambria" panose="02040503050406030204" pitchFamily="18" charset="0"/>
              </a:rPr>
              <a:t> Webinar on “A Journey towards Automation &amp; AI that Resulted in Energy Conservation”</a:t>
            </a:r>
            <a:endParaRPr lang="en-US" sz="2000" b="1" dirty="0" smtClean="0">
              <a:latin typeface="Cambria" panose="02040503050406030204" pitchFamily="18" charset="0"/>
              <a:ea typeface="Cambria" panose="02040503050406030204" pitchFamily="18" charset="0"/>
            </a:endParaRPr>
          </a:p>
        </p:txBody>
      </p:sp>
      <p:sp>
        <p:nvSpPr>
          <p:cNvPr id="7" name="TextBox 6"/>
          <p:cNvSpPr txBox="1"/>
          <p:nvPr/>
        </p:nvSpPr>
        <p:spPr>
          <a:xfrm>
            <a:off x="413698" y="2237591"/>
            <a:ext cx="6103622" cy="6001643"/>
          </a:xfrm>
          <a:prstGeom prst="rect">
            <a:avLst/>
          </a:prstGeom>
          <a:noFill/>
        </p:spPr>
        <p:txBody>
          <a:bodyPr wrap="square" rtlCol="0">
            <a:spAutoFit/>
          </a:bodyPr>
          <a:lstStyle/>
          <a:p>
            <a:pPr algn="just"/>
            <a:r>
              <a:rPr lang="en-US" sz="1200" dirty="0"/>
              <a:t>The Society of Energy Engineers and Managers (SEEM), UP &amp; </a:t>
            </a:r>
            <a:r>
              <a:rPr lang="en-US" sz="1200" dirty="0" err="1"/>
              <a:t>Uttarakhand</a:t>
            </a:r>
            <a:r>
              <a:rPr lang="en-US" sz="1200" dirty="0"/>
              <a:t> Chapter, successfully </a:t>
            </a:r>
            <a:r>
              <a:rPr lang="en-US" sz="1200" dirty="0" err="1"/>
              <a:t>organised</a:t>
            </a:r>
            <a:r>
              <a:rPr lang="en-US" sz="1200" dirty="0"/>
              <a:t> an online webinar on </a:t>
            </a:r>
            <a:r>
              <a:rPr lang="en-US" sz="1200" b="1" dirty="0"/>
              <a:t>“A Journey towards Automation &amp; AI that Resulted in Energy Conservation”</a:t>
            </a:r>
            <a:r>
              <a:rPr lang="en-US" sz="1200" dirty="0"/>
              <a:t> on </a:t>
            </a:r>
            <a:r>
              <a:rPr lang="en-US" sz="1200" b="1" dirty="0"/>
              <a:t>13th June 2026</a:t>
            </a:r>
            <a:r>
              <a:rPr lang="en-US" sz="1200" dirty="0"/>
              <a:t> from </a:t>
            </a:r>
            <a:r>
              <a:rPr lang="en-US" sz="1200" b="1" dirty="0"/>
              <a:t>4.00 p.m. to 5.30 p.m. (IST</a:t>
            </a:r>
            <a:r>
              <a:rPr lang="en-US" sz="1200" b="1" dirty="0" smtClean="0"/>
              <a:t>)</a:t>
            </a:r>
            <a:r>
              <a:rPr lang="en-US" sz="1200" dirty="0" smtClean="0"/>
              <a:t>.</a:t>
            </a:r>
          </a:p>
          <a:p>
            <a:pPr algn="just"/>
            <a:endParaRPr lang="en-US" sz="1200" dirty="0"/>
          </a:p>
          <a:p>
            <a:pPr algn="just"/>
            <a:r>
              <a:rPr lang="en-US" sz="1200" dirty="0"/>
              <a:t>The technical session was delivered by </a:t>
            </a:r>
            <a:r>
              <a:rPr lang="en-US" sz="1200" b="1" dirty="0" err="1"/>
              <a:t>Er</a:t>
            </a:r>
            <a:r>
              <a:rPr lang="en-US" sz="1200" b="1" dirty="0"/>
              <a:t>. D. K. </a:t>
            </a:r>
            <a:r>
              <a:rPr lang="en-US" sz="1200" b="1" dirty="0" err="1"/>
              <a:t>Singhal</a:t>
            </a:r>
            <a:r>
              <a:rPr lang="en-US" sz="1200" dirty="0"/>
              <a:t>, a distinguished SEEM Member, who shared his practical experiences on implementing automation technologies and Artificial Intelligence (AI) to achieve measurable energy conservation across industrial applications</a:t>
            </a:r>
            <a:r>
              <a:rPr lang="en-US" sz="1200" dirty="0" smtClean="0"/>
              <a:t>.</a:t>
            </a:r>
          </a:p>
          <a:p>
            <a:pPr algn="just"/>
            <a:endParaRPr lang="en-US" sz="1200" dirty="0"/>
          </a:p>
          <a:p>
            <a:pPr algn="just"/>
            <a:r>
              <a:rPr lang="en-US" sz="1200" dirty="0"/>
              <a:t>During the session, </a:t>
            </a:r>
            <a:r>
              <a:rPr lang="en-US" sz="1200" dirty="0" err="1"/>
              <a:t>Er</a:t>
            </a:r>
            <a:r>
              <a:rPr lang="en-US" sz="1200" dirty="0"/>
              <a:t>. </a:t>
            </a:r>
            <a:r>
              <a:rPr lang="en-US" sz="1200" dirty="0" err="1"/>
              <a:t>Singhal</a:t>
            </a:r>
            <a:r>
              <a:rPr lang="en-US" sz="1200" dirty="0"/>
              <a:t> explained how the adoption of automation and AI-driven solutions has transformed conventional energy management practices by enabling real-time monitoring, intelligent control systems, predictive analysis, and data-driven decision-making. Through practical case studies and examples, he demonstrated how these technologies can improve operational efficiency, </a:t>
            </a:r>
            <a:r>
              <a:rPr lang="en-US" sz="1200" dirty="0" err="1"/>
              <a:t>optimise</a:t>
            </a:r>
            <a:r>
              <a:rPr lang="en-US" sz="1200" dirty="0"/>
              <a:t> energy consumption, reduce wastage, and support sustainable industrial growth</a:t>
            </a:r>
            <a:r>
              <a:rPr lang="en-US" sz="1200" dirty="0" smtClean="0"/>
              <a:t>.</a:t>
            </a:r>
          </a:p>
          <a:p>
            <a:pPr algn="just"/>
            <a:endParaRPr lang="en-US" sz="1200" dirty="0"/>
          </a:p>
          <a:p>
            <a:pPr algn="just"/>
            <a:r>
              <a:rPr lang="en-US" sz="1200" dirty="0"/>
              <a:t>The webinar also highlighted the growing role of digital technologies in enhancing the performance of energy management systems and emphasized the need for energy professionals to embrace emerging technologies to meet future energy efficiency and sustainability goals</a:t>
            </a:r>
            <a:r>
              <a:rPr lang="en-US" sz="1200" dirty="0" smtClean="0"/>
              <a:t>.</a:t>
            </a:r>
          </a:p>
          <a:p>
            <a:pPr algn="just"/>
            <a:endParaRPr lang="en-US" sz="1200" dirty="0"/>
          </a:p>
          <a:p>
            <a:pPr algn="just"/>
            <a:r>
              <a:rPr lang="en-US" sz="1200" dirty="0"/>
              <a:t>The </a:t>
            </a:r>
            <a:r>
              <a:rPr lang="en-US" sz="1200" dirty="0" err="1"/>
              <a:t>programme</a:t>
            </a:r>
            <a:r>
              <a:rPr lang="en-US" sz="1200" dirty="0"/>
              <a:t> attracted enthusiastic participation from SEEM members, energy managers, energy auditors, engineers, students, and industry professionals from different parts of the country. The interactive question-and-answer session provided participants with an opportunity to engage directly with the speaker and discuss practical challenges and innovative solutions in automation and AI-based energy management</a:t>
            </a:r>
            <a:r>
              <a:rPr lang="en-US" sz="1200" dirty="0" smtClean="0"/>
              <a:t>.</a:t>
            </a:r>
          </a:p>
          <a:p>
            <a:pPr algn="just"/>
            <a:endParaRPr lang="en-US" sz="1200" dirty="0"/>
          </a:p>
          <a:p>
            <a:pPr algn="just"/>
            <a:r>
              <a:rPr lang="en-US" sz="1200" dirty="0"/>
              <a:t>The webinar concluded with a vote of thanks, expressing sincere appreciation to </a:t>
            </a:r>
            <a:r>
              <a:rPr lang="en-US" sz="1200" dirty="0" err="1"/>
              <a:t>Er</a:t>
            </a:r>
            <a:r>
              <a:rPr lang="en-US" sz="1200" dirty="0"/>
              <a:t>. D. K. </a:t>
            </a:r>
            <a:r>
              <a:rPr lang="en-US" sz="1200" dirty="0" err="1"/>
              <a:t>Singhal</a:t>
            </a:r>
            <a:r>
              <a:rPr lang="en-US" sz="1200" dirty="0"/>
              <a:t> for delivering an informative and insightful presentation. The event once again reflected SEEM UP &amp; </a:t>
            </a:r>
            <a:r>
              <a:rPr lang="en-US" sz="1200" dirty="0" err="1"/>
              <a:t>Uttarakhand</a:t>
            </a:r>
            <a:r>
              <a:rPr lang="en-US" sz="1200" dirty="0"/>
              <a:t> Chapter's commitment to promoting technical excellence and fostering knowledge sharing in the field of energy efficiency and sustainable development.</a:t>
            </a:r>
          </a:p>
          <a:p>
            <a:pPr algn="just"/>
            <a:endParaRPr lang="en-US" sz="1200" b="1" dirty="0">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18117" y="2251650"/>
            <a:ext cx="3738562" cy="5607843"/>
          </a:xfrm>
          <a:prstGeom prst="rect">
            <a:avLst/>
          </a:prstGeom>
        </p:spPr>
      </p:pic>
    </p:spTree>
    <p:extLst>
      <p:ext uri="{BB962C8B-B14F-4D97-AF65-F5344CB8AC3E}">
        <p14:creationId xmlns:p14="http://schemas.microsoft.com/office/powerpoint/2010/main" val="20365870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700" y="1333500"/>
            <a:ext cx="4724400" cy="708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93700" y="419100"/>
            <a:ext cx="9296400" cy="400110"/>
          </a:xfrm>
          <a:prstGeom prst="rect">
            <a:avLst/>
          </a:prstGeom>
          <a:noFill/>
        </p:spPr>
        <p:txBody>
          <a:bodyPr wrap="square" rtlCol="0">
            <a:spAutoFit/>
          </a:bodyPr>
          <a:lstStyle/>
          <a:p>
            <a:pPr algn="ctr"/>
            <a:r>
              <a:rPr lang="en-US" sz="2000" b="1" dirty="0">
                <a:latin typeface="Cambria" panose="02040503050406030204" pitchFamily="18" charset="0"/>
                <a:ea typeface="Cambria" panose="02040503050406030204" pitchFamily="18" charset="0"/>
              </a:rPr>
              <a:t>SEEM </a:t>
            </a:r>
            <a:r>
              <a:rPr lang="en-US" sz="2000" b="1" dirty="0" err="1" smtClean="0">
                <a:latin typeface="Cambria" panose="02040503050406030204" pitchFamily="18" charset="0"/>
                <a:ea typeface="Cambria" panose="02040503050406030204" pitchFamily="18" charset="0"/>
              </a:rPr>
              <a:t>Tamilnadu</a:t>
            </a:r>
            <a:r>
              <a:rPr lang="en-US" sz="2000" b="1" dirty="0" smtClean="0">
                <a:latin typeface="Cambria" panose="02040503050406030204" pitchFamily="18" charset="0"/>
                <a:ea typeface="Cambria" panose="02040503050406030204" pitchFamily="18" charset="0"/>
              </a:rPr>
              <a:t> chapter knowledge sharing session on “Basics of BESS” </a:t>
            </a:r>
            <a:endParaRPr lang="en-US" sz="2000" b="1" dirty="0" smtClean="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19581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object 53"/>
          <p:cNvSpPr>
            <a:spLocks/>
          </p:cNvSpPr>
          <p:nvPr/>
        </p:nvSpPr>
        <p:spPr bwMode="auto">
          <a:xfrm>
            <a:off x="1588" y="0"/>
            <a:ext cx="10691812" cy="571500"/>
          </a:xfrm>
          <a:custGeom>
            <a:avLst/>
            <a:gdLst>
              <a:gd name="T0" fmla="*/ 0 w 10692130"/>
              <a:gd name="T1" fmla="*/ 1807301 h 1848485"/>
              <a:gd name="T2" fmla="*/ 10671205 w 10692130"/>
              <a:gd name="T3" fmla="*/ 1807301 h 1848485"/>
              <a:gd name="T4" fmla="*/ 10671205 w 10692130"/>
              <a:gd name="T5" fmla="*/ 0 h 1848485"/>
              <a:gd name="T6" fmla="*/ 0 w 10692130"/>
              <a:gd name="T7" fmla="*/ 0 h 1848485"/>
              <a:gd name="T8" fmla="*/ 0 w 10692130"/>
              <a:gd name="T9" fmla="*/ 1807301 h 1848485"/>
              <a:gd name="T10" fmla="*/ 0 60000 65536"/>
              <a:gd name="T11" fmla="*/ 0 60000 65536"/>
              <a:gd name="T12" fmla="*/ 0 60000 65536"/>
              <a:gd name="T13" fmla="*/ 0 60000 65536"/>
              <a:gd name="T14" fmla="*/ 0 60000 65536"/>
              <a:gd name="T15" fmla="*/ 0 w 10692130"/>
              <a:gd name="T16" fmla="*/ 0 h 1848485"/>
              <a:gd name="T17" fmla="*/ 10692130 w 10692130"/>
              <a:gd name="T18" fmla="*/ 1848485 h 1848485"/>
            </a:gdLst>
            <a:ahLst/>
            <a:cxnLst>
              <a:cxn ang="T10">
                <a:pos x="T0" y="T1"/>
              </a:cxn>
              <a:cxn ang="T11">
                <a:pos x="T2" y="T3"/>
              </a:cxn>
              <a:cxn ang="T12">
                <a:pos x="T4" y="T5"/>
              </a:cxn>
              <a:cxn ang="T13">
                <a:pos x="T6" y="T7"/>
              </a:cxn>
              <a:cxn ang="T14">
                <a:pos x="T8" y="T9"/>
              </a:cxn>
            </a:cxnLst>
            <a:rect l="T15" t="T16" r="T17" b="T18"/>
            <a:pathLst>
              <a:path w="10692130" h="1848485">
                <a:moveTo>
                  <a:pt x="0" y="1848116"/>
                </a:moveTo>
                <a:lnTo>
                  <a:pt x="10692003" y="1848116"/>
                </a:lnTo>
                <a:lnTo>
                  <a:pt x="10692003" y="0"/>
                </a:lnTo>
                <a:lnTo>
                  <a:pt x="0" y="0"/>
                </a:lnTo>
                <a:lnTo>
                  <a:pt x="0" y="1848116"/>
                </a:lnTo>
                <a:close/>
              </a:path>
            </a:pathLst>
          </a:custGeom>
          <a:solidFill>
            <a:schemeClr val="accent5">
              <a:lumMod val="40000"/>
              <a:lumOff val="60000"/>
            </a:schemeClr>
          </a:solidFill>
          <a:ln w="9525">
            <a:noFill/>
            <a:round/>
            <a:headEnd/>
            <a:tailEnd/>
          </a:ln>
        </p:spPr>
        <p:txBody>
          <a:bodyPr lIns="0" tIns="0" rIns="0" bIns="0"/>
          <a:lstStyle/>
          <a:p>
            <a:pPr eaLnBrk="0" hangingPunct="0">
              <a:defRPr/>
            </a:pPr>
            <a:endParaRPr lang="en-US">
              <a:cs typeface="+mn-cs"/>
            </a:endParaRPr>
          </a:p>
        </p:txBody>
      </p:sp>
      <p:sp>
        <p:nvSpPr>
          <p:cNvPr id="5124" name="object 5"/>
          <p:cNvSpPr>
            <a:spLocks/>
          </p:cNvSpPr>
          <p:nvPr/>
        </p:nvSpPr>
        <p:spPr bwMode="auto">
          <a:xfrm>
            <a:off x="8578850" y="223838"/>
            <a:ext cx="34925" cy="84137"/>
          </a:xfrm>
          <a:custGeom>
            <a:avLst/>
            <a:gdLst>
              <a:gd name="T0" fmla="*/ 1225 w 35559"/>
              <a:gd name="T1" fmla="*/ 0 h 83820"/>
              <a:gd name="T2" fmla="*/ 0 w 35559"/>
              <a:gd name="T3" fmla="*/ 85272 h 83820"/>
              <a:gd name="T4" fmla="*/ 1225 w 35559"/>
              <a:gd name="T5" fmla="*/ 169195 h 83820"/>
              <a:gd name="T6" fmla="*/ 0 60000 65536"/>
              <a:gd name="T7" fmla="*/ 0 60000 65536"/>
              <a:gd name="T8" fmla="*/ 0 60000 65536"/>
              <a:gd name="T9" fmla="*/ 0 w 35559"/>
              <a:gd name="T10" fmla="*/ 0 h 83820"/>
              <a:gd name="T11" fmla="*/ 35559 w 35559"/>
              <a:gd name="T12" fmla="*/ 83820 h 83820"/>
            </a:gdLst>
            <a:ahLst/>
            <a:cxnLst>
              <a:cxn ang="T6">
                <a:pos x="T0" y="T1"/>
              </a:cxn>
              <a:cxn ang="T7">
                <a:pos x="T2" y="T3"/>
              </a:cxn>
              <a:cxn ang="T8">
                <a:pos x="T4" y="T5"/>
              </a:cxn>
            </a:cxnLst>
            <a:rect l="T9" t="T10" r="T11" b="T12"/>
            <a:pathLst>
              <a:path w="35559" h="83820">
                <a:moveTo>
                  <a:pt x="35432" y="0"/>
                </a:moveTo>
                <a:lnTo>
                  <a:pt x="0" y="42100"/>
                </a:lnTo>
                <a:lnTo>
                  <a:pt x="35432" y="83527"/>
                </a:lnTo>
              </a:path>
            </a:pathLst>
          </a:custGeom>
          <a:noFill/>
          <a:ln w="10439">
            <a:solidFill>
              <a:srgbClr val="000000"/>
            </a:solidFill>
            <a:round/>
            <a:headEnd/>
            <a:tailEnd/>
          </a:ln>
        </p:spPr>
        <p:txBody>
          <a:bodyPr lIns="0" tIns="0" rIns="0" bIns="0"/>
          <a:lstStyle/>
          <a:p>
            <a:pPr eaLnBrk="0" hangingPunct="0"/>
            <a:endParaRPr lang="en-US"/>
          </a:p>
        </p:txBody>
      </p:sp>
      <p:sp>
        <p:nvSpPr>
          <p:cNvPr id="5125" name="object 6"/>
          <p:cNvSpPr>
            <a:spLocks/>
          </p:cNvSpPr>
          <p:nvPr/>
        </p:nvSpPr>
        <p:spPr bwMode="auto">
          <a:xfrm>
            <a:off x="9623425" y="223838"/>
            <a:ext cx="34925" cy="84137"/>
          </a:xfrm>
          <a:custGeom>
            <a:avLst/>
            <a:gdLst>
              <a:gd name="T0" fmla="*/ 0 w 35559"/>
              <a:gd name="T1" fmla="*/ 0 h 83820"/>
              <a:gd name="T2" fmla="*/ 1225 w 35559"/>
              <a:gd name="T3" fmla="*/ 85272 h 83820"/>
              <a:gd name="T4" fmla="*/ 0 w 35559"/>
              <a:gd name="T5" fmla="*/ 169195 h 83820"/>
              <a:gd name="T6" fmla="*/ 0 60000 65536"/>
              <a:gd name="T7" fmla="*/ 0 60000 65536"/>
              <a:gd name="T8" fmla="*/ 0 60000 65536"/>
              <a:gd name="T9" fmla="*/ 0 w 35559"/>
              <a:gd name="T10" fmla="*/ 0 h 83820"/>
              <a:gd name="T11" fmla="*/ 35559 w 35559"/>
              <a:gd name="T12" fmla="*/ 83820 h 83820"/>
            </a:gdLst>
            <a:ahLst/>
            <a:cxnLst>
              <a:cxn ang="T6">
                <a:pos x="T0" y="T1"/>
              </a:cxn>
              <a:cxn ang="T7">
                <a:pos x="T2" y="T3"/>
              </a:cxn>
              <a:cxn ang="T8">
                <a:pos x="T4" y="T5"/>
              </a:cxn>
            </a:cxnLst>
            <a:rect l="T9" t="T10" r="T11" b="T12"/>
            <a:pathLst>
              <a:path w="35559" h="83820">
                <a:moveTo>
                  <a:pt x="0" y="0"/>
                </a:moveTo>
                <a:lnTo>
                  <a:pt x="35433" y="42100"/>
                </a:lnTo>
                <a:lnTo>
                  <a:pt x="0" y="83527"/>
                </a:lnTo>
              </a:path>
            </a:pathLst>
          </a:custGeom>
          <a:noFill/>
          <a:ln w="10439">
            <a:solidFill>
              <a:srgbClr val="000000"/>
            </a:solidFill>
            <a:round/>
            <a:headEnd/>
            <a:tailEnd/>
          </a:ln>
        </p:spPr>
        <p:txBody>
          <a:bodyPr lIns="0" tIns="0" rIns="0" bIns="0"/>
          <a:lstStyle/>
          <a:p>
            <a:pPr eaLnBrk="0" hangingPunct="0"/>
            <a:endParaRPr lang="en-US"/>
          </a:p>
        </p:txBody>
      </p:sp>
      <p:sp>
        <p:nvSpPr>
          <p:cNvPr id="5126" name="object 7"/>
          <p:cNvSpPr>
            <a:spLocks/>
          </p:cNvSpPr>
          <p:nvPr/>
        </p:nvSpPr>
        <p:spPr bwMode="auto">
          <a:xfrm>
            <a:off x="1588" y="534988"/>
            <a:ext cx="0" cy="11112"/>
          </a:xfrm>
          <a:custGeom>
            <a:avLst/>
            <a:gdLst>
              <a:gd name="T0" fmla="*/ 0 h 10795"/>
              <a:gd name="T1" fmla="*/ 2339715 h 10795"/>
              <a:gd name="T2" fmla="*/ 0 60000 65536"/>
              <a:gd name="T3" fmla="*/ 0 60000 65536"/>
              <a:gd name="T4" fmla="*/ 0 h 10795"/>
              <a:gd name="T5" fmla="*/ 10795 h 10795"/>
            </a:gdLst>
            <a:ahLst/>
            <a:cxnLst>
              <a:cxn ang="T2">
                <a:pos x="0" y="T0"/>
              </a:cxn>
              <a:cxn ang="T3">
                <a:pos x="0" y="T1"/>
              </a:cxn>
            </a:cxnLst>
            <a:rect l="0" t="T4" r="0" b="T5"/>
            <a:pathLst>
              <a:path h="10795">
                <a:moveTo>
                  <a:pt x="0" y="0"/>
                </a:moveTo>
                <a:lnTo>
                  <a:pt x="0" y="10439"/>
                </a:lnTo>
              </a:path>
            </a:pathLst>
          </a:custGeom>
          <a:noFill/>
          <a:ln w="3175">
            <a:solidFill>
              <a:srgbClr val="808080"/>
            </a:solidFill>
            <a:round/>
            <a:headEnd/>
            <a:tailEnd/>
          </a:ln>
        </p:spPr>
        <p:txBody>
          <a:bodyPr lIns="0" tIns="0" rIns="0" bIns="0"/>
          <a:lstStyle/>
          <a:p>
            <a:pPr eaLnBrk="0" hangingPunct="0"/>
            <a:endParaRPr lang="en-US"/>
          </a:p>
        </p:txBody>
      </p:sp>
      <p:sp>
        <p:nvSpPr>
          <p:cNvPr id="5127" name="object 9"/>
          <p:cNvSpPr>
            <a:spLocks/>
          </p:cNvSpPr>
          <p:nvPr/>
        </p:nvSpPr>
        <p:spPr bwMode="auto">
          <a:xfrm>
            <a:off x="10690225" y="534988"/>
            <a:ext cx="0" cy="11112"/>
          </a:xfrm>
          <a:custGeom>
            <a:avLst/>
            <a:gdLst>
              <a:gd name="T0" fmla="*/ 0 h 10795"/>
              <a:gd name="T1" fmla="*/ 2339715 h 10795"/>
              <a:gd name="T2" fmla="*/ 0 60000 65536"/>
              <a:gd name="T3" fmla="*/ 0 60000 65536"/>
              <a:gd name="T4" fmla="*/ 0 h 10795"/>
              <a:gd name="T5" fmla="*/ 10795 h 10795"/>
            </a:gdLst>
            <a:ahLst/>
            <a:cxnLst>
              <a:cxn ang="T2">
                <a:pos x="0" y="T0"/>
              </a:cxn>
              <a:cxn ang="T3">
                <a:pos x="0" y="T1"/>
              </a:cxn>
            </a:cxnLst>
            <a:rect l="0" t="T4" r="0" b="T5"/>
            <a:pathLst>
              <a:path h="10795">
                <a:moveTo>
                  <a:pt x="0" y="0"/>
                </a:moveTo>
                <a:lnTo>
                  <a:pt x="0" y="10439"/>
                </a:lnTo>
              </a:path>
            </a:pathLst>
          </a:custGeom>
          <a:noFill/>
          <a:ln w="3175">
            <a:solidFill>
              <a:srgbClr val="808080"/>
            </a:solidFill>
            <a:round/>
            <a:headEnd/>
            <a:tailEnd/>
          </a:ln>
        </p:spPr>
        <p:txBody>
          <a:bodyPr lIns="0" tIns="0" rIns="0" bIns="0"/>
          <a:lstStyle/>
          <a:p>
            <a:pPr eaLnBrk="0" hangingPunct="0"/>
            <a:endParaRPr lang="en-US"/>
          </a:p>
        </p:txBody>
      </p:sp>
      <p:sp>
        <p:nvSpPr>
          <p:cNvPr id="5128" name="object 10"/>
          <p:cNvSpPr>
            <a:spLocks/>
          </p:cNvSpPr>
          <p:nvPr/>
        </p:nvSpPr>
        <p:spPr bwMode="auto">
          <a:xfrm>
            <a:off x="2586038" y="93663"/>
            <a:ext cx="1520825" cy="334962"/>
          </a:xfrm>
          <a:custGeom>
            <a:avLst/>
            <a:gdLst>
              <a:gd name="T0" fmla="*/ 1520532 w 1520825"/>
              <a:gd name="T1" fmla="*/ 398844 h 334645"/>
              <a:gd name="T2" fmla="*/ 0 w 1520825"/>
              <a:gd name="T3" fmla="*/ 398844 h 334645"/>
              <a:gd name="T4" fmla="*/ 0 w 1520825"/>
              <a:gd name="T5" fmla="*/ 0 h 334645"/>
              <a:gd name="T6" fmla="*/ 1520532 w 1520825"/>
              <a:gd name="T7" fmla="*/ 0 h 334645"/>
              <a:gd name="T8" fmla="*/ 1520532 w 1520825"/>
              <a:gd name="T9" fmla="*/ 398844 h 334645"/>
              <a:gd name="T10" fmla="*/ 0 60000 65536"/>
              <a:gd name="T11" fmla="*/ 0 60000 65536"/>
              <a:gd name="T12" fmla="*/ 0 60000 65536"/>
              <a:gd name="T13" fmla="*/ 0 60000 65536"/>
              <a:gd name="T14" fmla="*/ 0 60000 65536"/>
              <a:gd name="T15" fmla="*/ 0 w 1520825"/>
              <a:gd name="T16" fmla="*/ 0 h 334645"/>
              <a:gd name="T17" fmla="*/ 1520825 w 1520825"/>
              <a:gd name="T18" fmla="*/ 334645 h 334645"/>
            </a:gdLst>
            <a:ahLst/>
            <a:cxnLst>
              <a:cxn ang="T10">
                <a:pos x="T0" y="T1"/>
              </a:cxn>
              <a:cxn ang="T11">
                <a:pos x="T2" y="T3"/>
              </a:cxn>
              <a:cxn ang="T12">
                <a:pos x="T4" y="T5"/>
              </a:cxn>
              <a:cxn ang="T13">
                <a:pos x="T6" y="T7"/>
              </a:cxn>
              <a:cxn ang="T14">
                <a:pos x="T8" y="T9"/>
              </a:cxn>
            </a:cxnLst>
            <a:rect l="T15" t="T16" r="T17" b="T18"/>
            <a:pathLst>
              <a:path w="1520825" h="334645">
                <a:moveTo>
                  <a:pt x="1520532" y="334124"/>
                </a:moveTo>
                <a:lnTo>
                  <a:pt x="0" y="334124"/>
                </a:lnTo>
                <a:lnTo>
                  <a:pt x="0" y="0"/>
                </a:lnTo>
                <a:lnTo>
                  <a:pt x="1520532" y="0"/>
                </a:lnTo>
                <a:lnTo>
                  <a:pt x="1520532" y="334124"/>
                </a:lnTo>
                <a:close/>
              </a:path>
            </a:pathLst>
          </a:custGeom>
          <a:solidFill>
            <a:srgbClr val="EE7D23"/>
          </a:solidFill>
          <a:ln w="9525">
            <a:noFill/>
            <a:round/>
            <a:headEnd/>
            <a:tailEnd/>
          </a:ln>
        </p:spPr>
        <p:txBody>
          <a:bodyPr lIns="0" tIns="0" rIns="0" bIns="0"/>
          <a:lstStyle/>
          <a:p>
            <a:pPr eaLnBrk="0" hangingPunct="0"/>
            <a:endParaRPr lang="en-US"/>
          </a:p>
        </p:txBody>
      </p:sp>
      <p:sp>
        <p:nvSpPr>
          <p:cNvPr id="5129" name="object 11"/>
          <p:cNvSpPr>
            <a:spLocks/>
          </p:cNvSpPr>
          <p:nvPr/>
        </p:nvSpPr>
        <p:spPr bwMode="auto">
          <a:xfrm>
            <a:off x="4102100" y="93663"/>
            <a:ext cx="379413" cy="334962"/>
          </a:xfrm>
          <a:custGeom>
            <a:avLst/>
            <a:gdLst>
              <a:gd name="T0" fmla="*/ 605611 w 378460"/>
              <a:gd name="T1" fmla="*/ 398844 h 334645"/>
              <a:gd name="T2" fmla="*/ 0 w 378460"/>
              <a:gd name="T3" fmla="*/ 398844 h 334645"/>
              <a:gd name="T4" fmla="*/ 0 w 378460"/>
              <a:gd name="T5" fmla="*/ 0 h 334645"/>
              <a:gd name="T6" fmla="*/ 605611 w 378460"/>
              <a:gd name="T7" fmla="*/ 0 h 334645"/>
              <a:gd name="T8" fmla="*/ 605611 w 378460"/>
              <a:gd name="T9" fmla="*/ 398844 h 334645"/>
              <a:gd name="T10" fmla="*/ 0 60000 65536"/>
              <a:gd name="T11" fmla="*/ 0 60000 65536"/>
              <a:gd name="T12" fmla="*/ 0 60000 65536"/>
              <a:gd name="T13" fmla="*/ 0 60000 65536"/>
              <a:gd name="T14" fmla="*/ 0 60000 65536"/>
              <a:gd name="T15" fmla="*/ 0 w 378460"/>
              <a:gd name="T16" fmla="*/ 0 h 334645"/>
              <a:gd name="T17" fmla="*/ 378460 w 378460"/>
              <a:gd name="T18" fmla="*/ 334645 h 334645"/>
            </a:gdLst>
            <a:ahLst/>
            <a:cxnLst>
              <a:cxn ang="T10">
                <a:pos x="T0" y="T1"/>
              </a:cxn>
              <a:cxn ang="T11">
                <a:pos x="T2" y="T3"/>
              </a:cxn>
              <a:cxn ang="T12">
                <a:pos x="T4" y="T5"/>
              </a:cxn>
              <a:cxn ang="T13">
                <a:pos x="T6" y="T7"/>
              </a:cxn>
              <a:cxn ang="T14">
                <a:pos x="T8" y="T9"/>
              </a:cxn>
            </a:cxnLst>
            <a:rect l="T15" t="T16" r="T17" b="T18"/>
            <a:pathLst>
              <a:path w="378460" h="334645">
                <a:moveTo>
                  <a:pt x="378396" y="334124"/>
                </a:moveTo>
                <a:lnTo>
                  <a:pt x="0" y="334124"/>
                </a:lnTo>
                <a:lnTo>
                  <a:pt x="0" y="0"/>
                </a:lnTo>
                <a:lnTo>
                  <a:pt x="378396" y="0"/>
                </a:lnTo>
                <a:lnTo>
                  <a:pt x="378396" y="334124"/>
                </a:lnTo>
                <a:close/>
              </a:path>
            </a:pathLst>
          </a:custGeom>
          <a:solidFill>
            <a:srgbClr val="FFFFFF"/>
          </a:solidFill>
          <a:ln w="9525">
            <a:noFill/>
            <a:round/>
            <a:headEnd/>
            <a:tailEnd/>
          </a:ln>
        </p:spPr>
        <p:txBody>
          <a:bodyPr lIns="0" tIns="0" rIns="0" bIns="0"/>
          <a:lstStyle/>
          <a:p>
            <a:pPr eaLnBrk="0" hangingPunct="0"/>
            <a:endParaRPr lang="en-US"/>
          </a:p>
        </p:txBody>
      </p:sp>
      <p:sp>
        <p:nvSpPr>
          <p:cNvPr id="5130" name="object 12">
            <a:hlinkClick r:id="rId3"/>
          </p:cNvPr>
          <p:cNvSpPr>
            <a:spLocks/>
          </p:cNvSpPr>
          <p:nvPr/>
        </p:nvSpPr>
        <p:spPr bwMode="auto">
          <a:xfrm>
            <a:off x="98425" y="98425"/>
            <a:ext cx="1409700" cy="323850"/>
          </a:xfrm>
          <a:custGeom>
            <a:avLst/>
            <a:gdLst>
              <a:gd name="T0" fmla="*/ 0 w 1409700"/>
              <a:gd name="T1" fmla="*/ 323684 h 323850"/>
              <a:gd name="T2" fmla="*/ 1409585 w 1409700"/>
              <a:gd name="T3" fmla="*/ 323684 h 323850"/>
              <a:gd name="T4" fmla="*/ 1409585 w 1409700"/>
              <a:gd name="T5" fmla="*/ 0 h 323850"/>
              <a:gd name="T6" fmla="*/ 0 w 1409700"/>
              <a:gd name="T7" fmla="*/ 0 h 323850"/>
              <a:gd name="T8" fmla="*/ 0 w 1409700"/>
              <a:gd name="T9" fmla="*/ 323684 h 323850"/>
              <a:gd name="T10" fmla="*/ 0 60000 65536"/>
              <a:gd name="T11" fmla="*/ 0 60000 65536"/>
              <a:gd name="T12" fmla="*/ 0 60000 65536"/>
              <a:gd name="T13" fmla="*/ 0 60000 65536"/>
              <a:gd name="T14" fmla="*/ 0 60000 65536"/>
              <a:gd name="T15" fmla="*/ 0 w 1409700"/>
              <a:gd name="T16" fmla="*/ 0 h 323850"/>
              <a:gd name="T17" fmla="*/ 1409700 w 1409700"/>
              <a:gd name="T18" fmla="*/ 323850 h 323850"/>
            </a:gdLst>
            <a:ahLst/>
            <a:cxnLst>
              <a:cxn ang="T10">
                <a:pos x="T0" y="T1"/>
              </a:cxn>
              <a:cxn ang="T11">
                <a:pos x="T2" y="T3"/>
              </a:cxn>
              <a:cxn ang="T12">
                <a:pos x="T4" y="T5"/>
              </a:cxn>
              <a:cxn ang="T13">
                <a:pos x="T6" y="T7"/>
              </a:cxn>
              <a:cxn ang="T14">
                <a:pos x="T8" y="T9"/>
              </a:cxn>
            </a:cxnLst>
            <a:rect l="T15" t="T16" r="T17" b="T18"/>
            <a:pathLst>
              <a:path w="1409700" h="323850">
                <a:moveTo>
                  <a:pt x="0" y="323684"/>
                </a:moveTo>
                <a:lnTo>
                  <a:pt x="1409585" y="323684"/>
                </a:lnTo>
                <a:lnTo>
                  <a:pt x="1409585" y="0"/>
                </a:lnTo>
                <a:lnTo>
                  <a:pt x="0" y="0"/>
                </a:lnTo>
                <a:lnTo>
                  <a:pt x="0" y="323684"/>
                </a:lnTo>
                <a:close/>
              </a:path>
            </a:pathLst>
          </a:custGeom>
          <a:solidFill>
            <a:srgbClr val="EE7D23"/>
          </a:solidFill>
          <a:ln w="9525">
            <a:noFill/>
            <a:round/>
            <a:headEnd/>
            <a:tailEnd/>
          </a:ln>
        </p:spPr>
        <p:txBody>
          <a:bodyPr lIns="0" tIns="0" rIns="0" bIns="0"/>
          <a:lstStyle/>
          <a:p>
            <a:pPr eaLnBrk="0" hangingPunct="0"/>
            <a:endParaRPr lang="en-US"/>
          </a:p>
        </p:txBody>
      </p:sp>
      <p:sp>
        <p:nvSpPr>
          <p:cNvPr id="5131" name="object 14"/>
          <p:cNvSpPr>
            <a:spLocks/>
          </p:cNvSpPr>
          <p:nvPr/>
        </p:nvSpPr>
        <p:spPr bwMode="auto">
          <a:xfrm>
            <a:off x="1506538" y="98425"/>
            <a:ext cx="877887" cy="325438"/>
          </a:xfrm>
          <a:custGeom>
            <a:avLst/>
            <a:gdLst>
              <a:gd name="T0" fmla="*/ 0 w 878205"/>
              <a:gd name="T1" fmla="*/ 271239 h 325755"/>
              <a:gd name="T2" fmla="*/ 820153 w 878205"/>
              <a:gd name="T3" fmla="*/ 271239 h 325755"/>
              <a:gd name="T4" fmla="*/ 820153 w 878205"/>
              <a:gd name="T5" fmla="*/ 0 h 325755"/>
              <a:gd name="T6" fmla="*/ 0 w 878205"/>
              <a:gd name="T7" fmla="*/ 0 h 325755"/>
              <a:gd name="T8" fmla="*/ 0 w 878205"/>
              <a:gd name="T9" fmla="*/ 271239 h 325755"/>
              <a:gd name="T10" fmla="*/ 0 60000 65536"/>
              <a:gd name="T11" fmla="*/ 0 60000 65536"/>
              <a:gd name="T12" fmla="*/ 0 60000 65536"/>
              <a:gd name="T13" fmla="*/ 0 60000 65536"/>
              <a:gd name="T14" fmla="*/ 0 60000 65536"/>
              <a:gd name="T15" fmla="*/ 0 w 878205"/>
              <a:gd name="T16" fmla="*/ 0 h 325755"/>
              <a:gd name="T17" fmla="*/ 878205 w 878205"/>
              <a:gd name="T18" fmla="*/ 325755 h 325755"/>
            </a:gdLst>
            <a:ahLst/>
            <a:cxnLst>
              <a:cxn ang="T10">
                <a:pos x="T0" y="T1"/>
              </a:cxn>
              <a:cxn ang="T11">
                <a:pos x="T2" y="T3"/>
              </a:cxn>
              <a:cxn ang="T12">
                <a:pos x="T4" y="T5"/>
              </a:cxn>
              <a:cxn ang="T13">
                <a:pos x="T6" y="T7"/>
              </a:cxn>
              <a:cxn ang="T14">
                <a:pos x="T8" y="T9"/>
              </a:cxn>
            </a:cxnLst>
            <a:rect l="T15" t="T16" r="T17" b="T18"/>
            <a:pathLst>
              <a:path w="878205" h="325755">
                <a:moveTo>
                  <a:pt x="0" y="325399"/>
                </a:moveTo>
                <a:lnTo>
                  <a:pt x="877620" y="325399"/>
                </a:lnTo>
                <a:lnTo>
                  <a:pt x="877620" y="0"/>
                </a:lnTo>
                <a:lnTo>
                  <a:pt x="0" y="0"/>
                </a:lnTo>
                <a:lnTo>
                  <a:pt x="0" y="325399"/>
                </a:lnTo>
                <a:close/>
              </a:path>
            </a:pathLst>
          </a:custGeom>
          <a:solidFill>
            <a:srgbClr val="2F5C2F"/>
          </a:solidFill>
          <a:ln w="9525">
            <a:noFill/>
            <a:round/>
            <a:headEnd/>
            <a:tailEnd/>
          </a:ln>
        </p:spPr>
        <p:txBody>
          <a:bodyPr lIns="0" tIns="0" rIns="0" bIns="0"/>
          <a:lstStyle/>
          <a:p>
            <a:pPr eaLnBrk="0" hangingPunct="0"/>
            <a:endParaRPr lang="en-US"/>
          </a:p>
        </p:txBody>
      </p:sp>
      <p:sp>
        <p:nvSpPr>
          <p:cNvPr id="5132" name="object 15"/>
          <p:cNvSpPr>
            <a:spLocks/>
          </p:cNvSpPr>
          <p:nvPr/>
        </p:nvSpPr>
        <p:spPr bwMode="auto">
          <a:xfrm>
            <a:off x="1530350" y="173038"/>
            <a:ext cx="122238" cy="146050"/>
          </a:xfrm>
          <a:custGeom>
            <a:avLst/>
            <a:gdLst>
              <a:gd name="T0" fmla="*/ 38666 w 122555"/>
              <a:gd name="T1" fmla="*/ 0 h 147320"/>
              <a:gd name="T2" fmla="*/ 23355 w 122555"/>
              <a:gd name="T3" fmla="*/ 1071 h 147320"/>
              <a:gd name="T4" fmla="*/ 11093 w 122555"/>
              <a:gd name="T5" fmla="*/ 4070 h 147320"/>
              <a:gd name="T6" fmla="*/ 2952 w 122555"/>
              <a:gd name="T7" fmla="*/ 8678 h 147320"/>
              <a:gd name="T8" fmla="*/ 0 w 122555"/>
              <a:gd name="T9" fmla="*/ 14555 h 147320"/>
              <a:gd name="T10" fmla="*/ 2867 w 122555"/>
              <a:gd name="T11" fmla="*/ 20543 h 147320"/>
              <a:gd name="T12" fmla="*/ 11053 w 122555"/>
              <a:gd name="T13" fmla="*/ 25122 h 147320"/>
              <a:gd name="T14" fmla="*/ 23915 w 122555"/>
              <a:gd name="T15" fmla="*/ 28042 h 147320"/>
              <a:gd name="T16" fmla="*/ 40820 w 122555"/>
              <a:gd name="T17" fmla="*/ 29073 h 147320"/>
              <a:gd name="T18" fmla="*/ 49570 w 122555"/>
              <a:gd name="T19" fmla="*/ 28765 h 147320"/>
              <a:gd name="T20" fmla="*/ 58079 w 122555"/>
              <a:gd name="T21" fmla="*/ 27887 h 147320"/>
              <a:gd name="T22" fmla="*/ 65721 w 122555"/>
              <a:gd name="T23" fmla="*/ 26461 h 147320"/>
              <a:gd name="T24" fmla="*/ 71881 w 122555"/>
              <a:gd name="T25" fmla="*/ 24543 h 147320"/>
              <a:gd name="T26" fmla="*/ 62996 w 122555"/>
              <a:gd name="T27" fmla="*/ 22158 h 147320"/>
              <a:gd name="T28" fmla="*/ 40820 w 122555"/>
              <a:gd name="T29" fmla="*/ 22158 h 147320"/>
              <a:gd name="T30" fmla="*/ 34661 w 122555"/>
              <a:gd name="T31" fmla="*/ 21871 h 147320"/>
              <a:gd name="T32" fmla="*/ 29111 w 122555"/>
              <a:gd name="T33" fmla="*/ 20963 h 147320"/>
              <a:gd name="T34" fmla="*/ 24952 w 122555"/>
              <a:gd name="T35" fmla="*/ 19327 h 147320"/>
              <a:gd name="T36" fmla="*/ 22973 w 122555"/>
              <a:gd name="T37" fmla="*/ 16896 h 147320"/>
              <a:gd name="T38" fmla="*/ 74857 w 122555"/>
              <a:gd name="T39" fmla="*/ 16896 h 147320"/>
              <a:gd name="T40" fmla="*/ 75024 w 122555"/>
              <a:gd name="T41" fmla="*/ 16364 h 147320"/>
              <a:gd name="T42" fmla="*/ 75185 w 122555"/>
              <a:gd name="T43" fmla="*/ 15619 h 147320"/>
              <a:gd name="T44" fmla="*/ 75185 w 122555"/>
              <a:gd name="T45" fmla="*/ 14555 h 147320"/>
              <a:gd name="T46" fmla="*/ 73804 w 122555"/>
              <a:gd name="T47" fmla="*/ 11362 h 147320"/>
              <a:gd name="T48" fmla="*/ 23308 w 122555"/>
              <a:gd name="T49" fmla="*/ 11362 h 147320"/>
              <a:gd name="T50" fmla="*/ 24715 w 122555"/>
              <a:gd name="T51" fmla="*/ 9399 h 147320"/>
              <a:gd name="T52" fmla="*/ 27621 w 122555"/>
              <a:gd name="T53" fmla="*/ 7818 h 147320"/>
              <a:gd name="T54" fmla="*/ 31921 w 122555"/>
              <a:gd name="T55" fmla="*/ 6757 h 147320"/>
              <a:gd name="T56" fmla="*/ 37512 w 122555"/>
              <a:gd name="T57" fmla="*/ 6377 h 147320"/>
              <a:gd name="T58" fmla="*/ 68821 w 122555"/>
              <a:gd name="T59" fmla="*/ 6377 h 147320"/>
              <a:gd name="T60" fmla="*/ 65606 w 122555"/>
              <a:gd name="T61" fmla="*/ 4287 h 147320"/>
              <a:gd name="T62" fmla="*/ 54135 w 122555"/>
              <a:gd name="T63" fmla="*/ 1155 h 147320"/>
              <a:gd name="T64" fmla="*/ 38666 w 122555"/>
              <a:gd name="T65" fmla="*/ 0 h 147320"/>
              <a:gd name="T66" fmla="*/ 55685 w 122555"/>
              <a:gd name="T67" fmla="*/ 20189 h 147320"/>
              <a:gd name="T68" fmla="*/ 52856 w 122555"/>
              <a:gd name="T69" fmla="*/ 21012 h 147320"/>
              <a:gd name="T70" fmla="*/ 49370 w 122555"/>
              <a:gd name="T71" fmla="*/ 21626 h 147320"/>
              <a:gd name="T72" fmla="*/ 45329 w 122555"/>
              <a:gd name="T73" fmla="*/ 22020 h 147320"/>
              <a:gd name="T74" fmla="*/ 40820 w 122555"/>
              <a:gd name="T75" fmla="*/ 22158 h 147320"/>
              <a:gd name="T76" fmla="*/ 62996 w 122555"/>
              <a:gd name="T77" fmla="*/ 22158 h 147320"/>
              <a:gd name="T78" fmla="*/ 55685 w 122555"/>
              <a:gd name="T79" fmla="*/ 20189 h 147320"/>
              <a:gd name="T80" fmla="*/ 68821 w 122555"/>
              <a:gd name="T81" fmla="*/ 6377 h 147320"/>
              <a:gd name="T82" fmla="*/ 37512 w 122555"/>
              <a:gd name="T83" fmla="*/ 6377 h 147320"/>
              <a:gd name="T84" fmla="*/ 44168 w 122555"/>
              <a:gd name="T85" fmla="*/ 6806 h 147320"/>
              <a:gd name="T86" fmla="*/ 48871 w 122555"/>
              <a:gd name="T87" fmla="*/ 7936 h 147320"/>
              <a:gd name="T88" fmla="*/ 51782 w 122555"/>
              <a:gd name="T89" fmla="*/ 9538 h 147320"/>
              <a:gd name="T90" fmla="*/ 53051 w 122555"/>
              <a:gd name="T91" fmla="*/ 11362 h 147320"/>
              <a:gd name="T92" fmla="*/ 73804 w 122555"/>
              <a:gd name="T93" fmla="*/ 11362 h 147320"/>
              <a:gd name="T94" fmla="*/ 72735 w 122555"/>
              <a:gd name="T95" fmla="*/ 8915 h 147320"/>
              <a:gd name="T96" fmla="*/ 68821 w 122555"/>
              <a:gd name="T97" fmla="*/ 6377 h 1473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555"/>
              <a:gd name="T148" fmla="*/ 0 h 147320"/>
              <a:gd name="T149" fmla="*/ 122555 w 122555"/>
              <a:gd name="T150" fmla="*/ 147320 h 1473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555" h="147320">
                <a:moveTo>
                  <a:pt x="62763" y="0"/>
                </a:moveTo>
                <a:lnTo>
                  <a:pt x="37906" y="5409"/>
                </a:lnTo>
                <a:lnTo>
                  <a:pt x="18003" y="20548"/>
                </a:lnTo>
                <a:lnTo>
                  <a:pt x="4790" y="43784"/>
                </a:lnTo>
                <a:lnTo>
                  <a:pt x="0" y="73482"/>
                </a:lnTo>
                <a:lnTo>
                  <a:pt x="4657" y="103716"/>
                </a:lnTo>
                <a:lnTo>
                  <a:pt x="17940" y="126819"/>
                </a:lnTo>
                <a:lnTo>
                  <a:pt x="38817" y="141572"/>
                </a:lnTo>
                <a:lnTo>
                  <a:pt x="66255" y="146761"/>
                </a:lnTo>
                <a:lnTo>
                  <a:pt x="80461" y="145227"/>
                </a:lnTo>
                <a:lnTo>
                  <a:pt x="94268" y="140766"/>
                </a:lnTo>
                <a:lnTo>
                  <a:pt x="106671" y="133591"/>
                </a:lnTo>
                <a:lnTo>
                  <a:pt x="116662" y="123913"/>
                </a:lnTo>
                <a:lnTo>
                  <a:pt x="102241" y="111848"/>
                </a:lnTo>
                <a:lnTo>
                  <a:pt x="66255" y="111848"/>
                </a:lnTo>
                <a:lnTo>
                  <a:pt x="56260" y="110414"/>
                </a:lnTo>
                <a:lnTo>
                  <a:pt x="47247" y="105810"/>
                </a:lnTo>
                <a:lnTo>
                  <a:pt x="40495" y="97586"/>
                </a:lnTo>
                <a:lnTo>
                  <a:pt x="37287" y="85293"/>
                </a:lnTo>
                <a:lnTo>
                  <a:pt x="121500" y="85293"/>
                </a:lnTo>
                <a:lnTo>
                  <a:pt x="121767" y="82613"/>
                </a:lnTo>
                <a:lnTo>
                  <a:pt x="122034" y="78854"/>
                </a:lnTo>
                <a:lnTo>
                  <a:pt x="122034" y="73482"/>
                </a:lnTo>
                <a:lnTo>
                  <a:pt x="119783" y="57391"/>
                </a:lnTo>
                <a:lnTo>
                  <a:pt x="37833" y="57391"/>
                </a:lnTo>
                <a:lnTo>
                  <a:pt x="40111" y="47456"/>
                </a:lnTo>
                <a:lnTo>
                  <a:pt x="44829" y="39457"/>
                </a:lnTo>
                <a:lnTo>
                  <a:pt x="51811" y="34122"/>
                </a:lnTo>
                <a:lnTo>
                  <a:pt x="60883" y="32181"/>
                </a:lnTo>
                <a:lnTo>
                  <a:pt x="111694" y="32181"/>
                </a:lnTo>
                <a:lnTo>
                  <a:pt x="106481" y="21653"/>
                </a:lnTo>
                <a:lnTo>
                  <a:pt x="87867" y="5823"/>
                </a:lnTo>
                <a:lnTo>
                  <a:pt x="62763" y="0"/>
                </a:lnTo>
                <a:close/>
              </a:path>
              <a:path w="122555" h="147320">
                <a:moveTo>
                  <a:pt x="90385" y="101930"/>
                </a:moveTo>
                <a:lnTo>
                  <a:pt x="85781" y="106078"/>
                </a:lnTo>
                <a:lnTo>
                  <a:pt x="80125" y="109199"/>
                </a:lnTo>
                <a:lnTo>
                  <a:pt x="73567" y="111165"/>
                </a:lnTo>
                <a:lnTo>
                  <a:pt x="66255" y="111848"/>
                </a:lnTo>
                <a:lnTo>
                  <a:pt x="102241" y="111848"/>
                </a:lnTo>
                <a:lnTo>
                  <a:pt x="90385" y="101930"/>
                </a:lnTo>
                <a:close/>
              </a:path>
              <a:path w="122555" h="147320">
                <a:moveTo>
                  <a:pt x="111694" y="32181"/>
                </a:moveTo>
                <a:lnTo>
                  <a:pt x="60883" y="32181"/>
                </a:lnTo>
                <a:lnTo>
                  <a:pt x="71684" y="34347"/>
                </a:lnTo>
                <a:lnTo>
                  <a:pt x="79319" y="40057"/>
                </a:lnTo>
                <a:lnTo>
                  <a:pt x="84042" y="48132"/>
                </a:lnTo>
                <a:lnTo>
                  <a:pt x="86105" y="57391"/>
                </a:lnTo>
                <a:lnTo>
                  <a:pt x="119783" y="57391"/>
                </a:lnTo>
                <a:lnTo>
                  <a:pt x="118054" y="45027"/>
                </a:lnTo>
                <a:lnTo>
                  <a:pt x="111694" y="32181"/>
                </a:lnTo>
                <a:close/>
              </a:path>
            </a:pathLst>
          </a:custGeom>
          <a:solidFill>
            <a:srgbClr val="FFFFFF"/>
          </a:solidFill>
          <a:ln w="9525">
            <a:noFill/>
            <a:round/>
            <a:headEnd/>
            <a:tailEnd/>
          </a:ln>
        </p:spPr>
        <p:txBody>
          <a:bodyPr lIns="0" tIns="0" rIns="0" bIns="0"/>
          <a:lstStyle/>
          <a:p>
            <a:pPr eaLnBrk="0" hangingPunct="0"/>
            <a:endParaRPr lang="en-US"/>
          </a:p>
        </p:txBody>
      </p:sp>
      <p:sp>
        <p:nvSpPr>
          <p:cNvPr id="5133" name="object 16"/>
          <p:cNvSpPr>
            <a:spLocks/>
          </p:cNvSpPr>
          <p:nvPr/>
        </p:nvSpPr>
        <p:spPr bwMode="auto">
          <a:xfrm>
            <a:off x="1800225" y="173038"/>
            <a:ext cx="122238" cy="146050"/>
          </a:xfrm>
          <a:custGeom>
            <a:avLst/>
            <a:gdLst>
              <a:gd name="T0" fmla="*/ 38660 w 122555"/>
              <a:gd name="T1" fmla="*/ 0 h 147320"/>
              <a:gd name="T2" fmla="*/ 23348 w 122555"/>
              <a:gd name="T3" fmla="*/ 1071 h 147320"/>
              <a:gd name="T4" fmla="*/ 11088 w 122555"/>
              <a:gd name="T5" fmla="*/ 4070 h 147320"/>
              <a:gd name="T6" fmla="*/ 2950 w 122555"/>
              <a:gd name="T7" fmla="*/ 8678 h 147320"/>
              <a:gd name="T8" fmla="*/ 0 w 122555"/>
              <a:gd name="T9" fmla="*/ 14555 h 147320"/>
              <a:gd name="T10" fmla="*/ 2865 w 122555"/>
              <a:gd name="T11" fmla="*/ 20543 h 147320"/>
              <a:gd name="T12" fmla="*/ 11045 w 122555"/>
              <a:gd name="T13" fmla="*/ 25122 h 147320"/>
              <a:gd name="T14" fmla="*/ 23904 w 122555"/>
              <a:gd name="T15" fmla="*/ 28042 h 147320"/>
              <a:gd name="T16" fmla="*/ 40803 w 122555"/>
              <a:gd name="T17" fmla="*/ 29073 h 147320"/>
              <a:gd name="T18" fmla="*/ 49561 w 122555"/>
              <a:gd name="T19" fmla="*/ 28765 h 147320"/>
              <a:gd name="T20" fmla="*/ 58073 w 122555"/>
              <a:gd name="T21" fmla="*/ 27887 h 147320"/>
              <a:gd name="T22" fmla="*/ 65718 w 122555"/>
              <a:gd name="T23" fmla="*/ 26461 h 147320"/>
              <a:gd name="T24" fmla="*/ 71881 w 122555"/>
              <a:gd name="T25" fmla="*/ 24543 h 147320"/>
              <a:gd name="T26" fmla="*/ 62992 w 122555"/>
              <a:gd name="T27" fmla="*/ 22158 h 147320"/>
              <a:gd name="T28" fmla="*/ 40803 w 122555"/>
              <a:gd name="T29" fmla="*/ 22158 h 147320"/>
              <a:gd name="T30" fmla="*/ 34655 w 122555"/>
              <a:gd name="T31" fmla="*/ 21871 h 147320"/>
              <a:gd name="T32" fmla="*/ 29101 w 122555"/>
              <a:gd name="T33" fmla="*/ 20963 h 147320"/>
              <a:gd name="T34" fmla="*/ 24946 w 122555"/>
              <a:gd name="T35" fmla="*/ 19327 h 147320"/>
              <a:gd name="T36" fmla="*/ 22973 w 122555"/>
              <a:gd name="T37" fmla="*/ 16896 h 147320"/>
              <a:gd name="T38" fmla="*/ 74844 w 122555"/>
              <a:gd name="T39" fmla="*/ 16896 h 147320"/>
              <a:gd name="T40" fmla="*/ 75024 w 122555"/>
              <a:gd name="T41" fmla="*/ 16364 h 147320"/>
              <a:gd name="T42" fmla="*/ 75185 w 122555"/>
              <a:gd name="T43" fmla="*/ 15619 h 147320"/>
              <a:gd name="T44" fmla="*/ 75185 w 122555"/>
              <a:gd name="T45" fmla="*/ 14555 h 147320"/>
              <a:gd name="T46" fmla="*/ 73804 w 122555"/>
              <a:gd name="T47" fmla="*/ 11362 h 147320"/>
              <a:gd name="T48" fmla="*/ 23295 w 122555"/>
              <a:gd name="T49" fmla="*/ 11362 h 147320"/>
              <a:gd name="T50" fmla="*/ 24707 w 122555"/>
              <a:gd name="T51" fmla="*/ 9399 h 147320"/>
              <a:gd name="T52" fmla="*/ 27618 w 122555"/>
              <a:gd name="T53" fmla="*/ 7818 h 147320"/>
              <a:gd name="T54" fmla="*/ 31921 w 122555"/>
              <a:gd name="T55" fmla="*/ 6757 h 147320"/>
              <a:gd name="T56" fmla="*/ 37512 w 122555"/>
              <a:gd name="T57" fmla="*/ 6377 h 147320"/>
              <a:gd name="T58" fmla="*/ 68817 w 122555"/>
              <a:gd name="T59" fmla="*/ 6377 h 147320"/>
              <a:gd name="T60" fmla="*/ 65598 w 122555"/>
              <a:gd name="T61" fmla="*/ 4287 h 147320"/>
              <a:gd name="T62" fmla="*/ 54124 w 122555"/>
              <a:gd name="T63" fmla="*/ 1155 h 147320"/>
              <a:gd name="T64" fmla="*/ 38660 w 122555"/>
              <a:gd name="T65" fmla="*/ 0 h 147320"/>
              <a:gd name="T66" fmla="*/ 55679 w 122555"/>
              <a:gd name="T67" fmla="*/ 20189 h 147320"/>
              <a:gd name="T68" fmla="*/ 52851 w 122555"/>
              <a:gd name="T69" fmla="*/ 21012 h 147320"/>
              <a:gd name="T70" fmla="*/ 49368 w 122555"/>
              <a:gd name="T71" fmla="*/ 21626 h 147320"/>
              <a:gd name="T72" fmla="*/ 45322 w 122555"/>
              <a:gd name="T73" fmla="*/ 22020 h 147320"/>
              <a:gd name="T74" fmla="*/ 40803 w 122555"/>
              <a:gd name="T75" fmla="*/ 22158 h 147320"/>
              <a:gd name="T76" fmla="*/ 62992 w 122555"/>
              <a:gd name="T77" fmla="*/ 22158 h 147320"/>
              <a:gd name="T78" fmla="*/ 55679 w 122555"/>
              <a:gd name="T79" fmla="*/ 20189 h 147320"/>
              <a:gd name="T80" fmla="*/ 68817 w 122555"/>
              <a:gd name="T81" fmla="*/ 6377 h 147320"/>
              <a:gd name="T82" fmla="*/ 37512 w 122555"/>
              <a:gd name="T83" fmla="*/ 6377 h 147320"/>
              <a:gd name="T84" fmla="*/ 44168 w 122555"/>
              <a:gd name="T85" fmla="*/ 6806 h 147320"/>
              <a:gd name="T86" fmla="*/ 48869 w 122555"/>
              <a:gd name="T87" fmla="*/ 7936 h 147320"/>
              <a:gd name="T88" fmla="*/ 51778 w 122555"/>
              <a:gd name="T89" fmla="*/ 9538 h 147320"/>
              <a:gd name="T90" fmla="*/ 53042 w 122555"/>
              <a:gd name="T91" fmla="*/ 11362 h 147320"/>
              <a:gd name="T92" fmla="*/ 73804 w 122555"/>
              <a:gd name="T93" fmla="*/ 11362 h 147320"/>
              <a:gd name="T94" fmla="*/ 72733 w 122555"/>
              <a:gd name="T95" fmla="*/ 8915 h 147320"/>
              <a:gd name="T96" fmla="*/ 68817 w 122555"/>
              <a:gd name="T97" fmla="*/ 6377 h 1473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555"/>
              <a:gd name="T148" fmla="*/ 0 h 147320"/>
              <a:gd name="T149" fmla="*/ 122555 w 122555"/>
              <a:gd name="T150" fmla="*/ 147320 h 1473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555" h="147320">
                <a:moveTo>
                  <a:pt x="62750" y="0"/>
                </a:moveTo>
                <a:lnTo>
                  <a:pt x="37895" y="5409"/>
                </a:lnTo>
                <a:lnTo>
                  <a:pt x="17997" y="20548"/>
                </a:lnTo>
                <a:lnTo>
                  <a:pt x="4788" y="43784"/>
                </a:lnTo>
                <a:lnTo>
                  <a:pt x="0" y="73482"/>
                </a:lnTo>
                <a:lnTo>
                  <a:pt x="4653" y="103716"/>
                </a:lnTo>
                <a:lnTo>
                  <a:pt x="17927" y="126819"/>
                </a:lnTo>
                <a:lnTo>
                  <a:pt x="38795" y="141572"/>
                </a:lnTo>
                <a:lnTo>
                  <a:pt x="66230" y="146761"/>
                </a:lnTo>
                <a:lnTo>
                  <a:pt x="80448" y="145227"/>
                </a:lnTo>
                <a:lnTo>
                  <a:pt x="94260" y="140766"/>
                </a:lnTo>
                <a:lnTo>
                  <a:pt x="106665" y="133591"/>
                </a:lnTo>
                <a:lnTo>
                  <a:pt x="116662" y="123913"/>
                </a:lnTo>
                <a:lnTo>
                  <a:pt x="102234" y="111848"/>
                </a:lnTo>
                <a:lnTo>
                  <a:pt x="66230" y="111848"/>
                </a:lnTo>
                <a:lnTo>
                  <a:pt x="56243" y="110414"/>
                </a:lnTo>
                <a:lnTo>
                  <a:pt x="47234" y="105810"/>
                </a:lnTo>
                <a:lnTo>
                  <a:pt x="40487" y="97586"/>
                </a:lnTo>
                <a:lnTo>
                  <a:pt x="37287" y="85293"/>
                </a:lnTo>
                <a:lnTo>
                  <a:pt x="121475" y="85293"/>
                </a:lnTo>
                <a:lnTo>
                  <a:pt x="121767" y="82613"/>
                </a:lnTo>
                <a:lnTo>
                  <a:pt x="122034" y="78854"/>
                </a:lnTo>
                <a:lnTo>
                  <a:pt x="122034" y="73482"/>
                </a:lnTo>
                <a:lnTo>
                  <a:pt x="119781" y="57391"/>
                </a:lnTo>
                <a:lnTo>
                  <a:pt x="37807" y="57391"/>
                </a:lnTo>
                <a:lnTo>
                  <a:pt x="40100" y="47456"/>
                </a:lnTo>
                <a:lnTo>
                  <a:pt x="44826" y="39457"/>
                </a:lnTo>
                <a:lnTo>
                  <a:pt x="51811" y="34122"/>
                </a:lnTo>
                <a:lnTo>
                  <a:pt x="60883" y="32181"/>
                </a:lnTo>
                <a:lnTo>
                  <a:pt x="111686" y="32181"/>
                </a:lnTo>
                <a:lnTo>
                  <a:pt x="106470" y="21653"/>
                </a:lnTo>
                <a:lnTo>
                  <a:pt x="87851" y="5823"/>
                </a:lnTo>
                <a:lnTo>
                  <a:pt x="62750" y="0"/>
                </a:lnTo>
                <a:close/>
              </a:path>
              <a:path w="122555" h="147320">
                <a:moveTo>
                  <a:pt x="90373" y="101930"/>
                </a:moveTo>
                <a:lnTo>
                  <a:pt x="85775" y="106078"/>
                </a:lnTo>
                <a:lnTo>
                  <a:pt x="80121" y="109199"/>
                </a:lnTo>
                <a:lnTo>
                  <a:pt x="73556" y="111165"/>
                </a:lnTo>
                <a:lnTo>
                  <a:pt x="66230" y="111848"/>
                </a:lnTo>
                <a:lnTo>
                  <a:pt x="102234" y="111848"/>
                </a:lnTo>
                <a:lnTo>
                  <a:pt x="90373" y="101930"/>
                </a:lnTo>
                <a:close/>
              </a:path>
              <a:path w="122555" h="147320">
                <a:moveTo>
                  <a:pt x="111686" y="32181"/>
                </a:moveTo>
                <a:lnTo>
                  <a:pt x="60883" y="32181"/>
                </a:lnTo>
                <a:lnTo>
                  <a:pt x="71684" y="34347"/>
                </a:lnTo>
                <a:lnTo>
                  <a:pt x="79317" y="40057"/>
                </a:lnTo>
                <a:lnTo>
                  <a:pt x="84036" y="48132"/>
                </a:lnTo>
                <a:lnTo>
                  <a:pt x="86093" y="57391"/>
                </a:lnTo>
                <a:lnTo>
                  <a:pt x="119781" y="57391"/>
                </a:lnTo>
                <a:lnTo>
                  <a:pt x="118050" y="45027"/>
                </a:lnTo>
                <a:lnTo>
                  <a:pt x="111686" y="32181"/>
                </a:lnTo>
                <a:close/>
              </a:path>
            </a:pathLst>
          </a:custGeom>
          <a:solidFill>
            <a:srgbClr val="FFFFFF"/>
          </a:solidFill>
          <a:ln w="9525">
            <a:noFill/>
            <a:round/>
            <a:headEnd/>
            <a:tailEnd/>
          </a:ln>
        </p:spPr>
        <p:txBody>
          <a:bodyPr lIns="0" tIns="0" rIns="0" bIns="0"/>
          <a:lstStyle/>
          <a:p>
            <a:pPr eaLnBrk="0" hangingPunct="0"/>
            <a:endParaRPr lang="en-US"/>
          </a:p>
        </p:txBody>
      </p:sp>
      <p:sp>
        <p:nvSpPr>
          <p:cNvPr id="5134" name="object 17"/>
          <p:cNvSpPr>
            <a:spLocks/>
          </p:cNvSpPr>
          <p:nvPr/>
        </p:nvSpPr>
        <p:spPr bwMode="auto">
          <a:xfrm>
            <a:off x="2011363" y="173038"/>
            <a:ext cx="122237" cy="195262"/>
          </a:xfrm>
          <a:custGeom>
            <a:avLst/>
            <a:gdLst>
              <a:gd name="T0" fmla="*/ 196264 w 121919"/>
              <a:gd name="T1" fmla="*/ 99599 h 195579"/>
              <a:gd name="T2" fmla="*/ 137503 w 121919"/>
              <a:gd name="T3" fmla="*/ 99599 h 195579"/>
              <a:gd name="T4" fmla="*/ 136214 w 121919"/>
              <a:gd name="T5" fmla="*/ 107109 h 195579"/>
              <a:gd name="T6" fmla="*/ 131866 w 121919"/>
              <a:gd name="T7" fmla="*/ 112884 h 195579"/>
              <a:gd name="T8" fmla="*/ 123747 w 121919"/>
              <a:gd name="T9" fmla="*/ 117200 h 195579"/>
              <a:gd name="T10" fmla="*/ 111152 w 121919"/>
              <a:gd name="T11" fmla="*/ 120346 h 195579"/>
              <a:gd name="T12" fmla="*/ 92033 w 121919"/>
              <a:gd name="T13" fmla="*/ 125539 h 195579"/>
              <a:gd name="T14" fmla="*/ 85803 w 121919"/>
              <a:gd name="T15" fmla="*/ 131238 h 195579"/>
              <a:gd name="T16" fmla="*/ 88137 w 121919"/>
              <a:gd name="T17" fmla="*/ 136863 h 195579"/>
              <a:gd name="T18" fmla="*/ 94693 w 121919"/>
              <a:gd name="T19" fmla="*/ 141831 h 195579"/>
              <a:gd name="T20" fmla="*/ 104154 w 121919"/>
              <a:gd name="T21" fmla="*/ 144045 h 195579"/>
              <a:gd name="T22" fmla="*/ 117448 w 121919"/>
              <a:gd name="T23" fmla="*/ 143642 h 195579"/>
              <a:gd name="T24" fmla="*/ 186566 w 121919"/>
              <a:gd name="T25" fmla="*/ 121452 h 195579"/>
              <a:gd name="T26" fmla="*/ 195310 w 121919"/>
              <a:gd name="T27" fmla="*/ 106850 h 195579"/>
              <a:gd name="T28" fmla="*/ 196264 w 121919"/>
              <a:gd name="T29" fmla="*/ 99599 h 195579"/>
              <a:gd name="T30" fmla="*/ 89058 w 121919"/>
              <a:gd name="T31" fmla="*/ 0 h 195579"/>
              <a:gd name="T32" fmla="*/ 51192 w 121919"/>
              <a:gd name="T33" fmla="*/ 3892 h 195579"/>
              <a:gd name="T34" fmla="*/ 23244 w 121919"/>
              <a:gd name="T35" fmla="*/ 14775 h 195579"/>
              <a:gd name="T36" fmla="*/ 5938 w 121919"/>
              <a:gd name="T37" fmla="*/ 31485 h 195579"/>
              <a:gd name="T38" fmla="*/ 0 w 121919"/>
              <a:gd name="T39" fmla="*/ 52856 h 195579"/>
              <a:gd name="T40" fmla="*/ 7038 w 121919"/>
              <a:gd name="T41" fmla="*/ 77910 h 195579"/>
              <a:gd name="T42" fmla="*/ 26200 w 121919"/>
              <a:gd name="T43" fmla="*/ 95164 h 195579"/>
              <a:gd name="T44" fmla="*/ 54519 w 121919"/>
              <a:gd name="T45" fmla="*/ 105143 h 195579"/>
              <a:gd name="T46" fmla="*/ 89058 w 121919"/>
              <a:gd name="T47" fmla="*/ 108351 h 195579"/>
              <a:gd name="T48" fmla="*/ 104234 w 121919"/>
              <a:gd name="T49" fmla="*/ 107621 h 195579"/>
              <a:gd name="T50" fmla="*/ 117208 w 121919"/>
              <a:gd name="T51" fmla="*/ 105682 h 195579"/>
              <a:gd name="T52" fmla="*/ 128221 w 121919"/>
              <a:gd name="T53" fmla="*/ 102886 h 195579"/>
              <a:gd name="T54" fmla="*/ 137503 w 121919"/>
              <a:gd name="T55" fmla="*/ 99599 h 195579"/>
              <a:gd name="T56" fmla="*/ 196264 w 121919"/>
              <a:gd name="T57" fmla="*/ 99599 h 195579"/>
              <a:gd name="T58" fmla="*/ 197751 w 121919"/>
              <a:gd name="T59" fmla="*/ 88510 h 195579"/>
              <a:gd name="T60" fmla="*/ 197751 w 121919"/>
              <a:gd name="T61" fmla="*/ 82567 h 195579"/>
              <a:gd name="T62" fmla="*/ 100423 w 121919"/>
              <a:gd name="T63" fmla="*/ 82567 h 195579"/>
              <a:gd name="T64" fmla="*/ 84333 w 121919"/>
              <a:gd name="T65" fmla="*/ 80842 h 195579"/>
              <a:gd name="T66" fmla="*/ 71927 w 121919"/>
              <a:gd name="T67" fmla="*/ 75444 h 195579"/>
              <a:gd name="T68" fmla="*/ 63951 w 121919"/>
              <a:gd name="T69" fmla="*/ 66034 h 195579"/>
              <a:gd name="T70" fmla="*/ 61123 w 121919"/>
              <a:gd name="T71" fmla="*/ 52278 h 195579"/>
              <a:gd name="T72" fmla="*/ 63465 w 121919"/>
              <a:gd name="T73" fmla="*/ 40780 h 195579"/>
              <a:gd name="T74" fmla="*/ 70340 w 121919"/>
              <a:gd name="T75" fmla="*/ 32475 h 195579"/>
              <a:gd name="T76" fmla="*/ 81555 w 121919"/>
              <a:gd name="T77" fmla="*/ 27437 h 195579"/>
              <a:gd name="T78" fmla="*/ 96903 w 121919"/>
              <a:gd name="T79" fmla="*/ 25739 h 195579"/>
              <a:gd name="T80" fmla="*/ 177125 w 121919"/>
              <a:gd name="T81" fmla="*/ 25739 h 195579"/>
              <a:gd name="T82" fmla="*/ 145566 w 121919"/>
              <a:gd name="T83" fmla="*/ 11686 h 195579"/>
              <a:gd name="T84" fmla="*/ 133274 w 121919"/>
              <a:gd name="T85" fmla="*/ 6850 h 195579"/>
              <a:gd name="T86" fmla="*/ 120139 w 121919"/>
              <a:gd name="T87" fmla="*/ 3169 h 195579"/>
              <a:gd name="T88" fmla="*/ 105587 w 121919"/>
              <a:gd name="T89" fmla="*/ 832 h 195579"/>
              <a:gd name="T90" fmla="*/ 89058 w 121919"/>
              <a:gd name="T91" fmla="*/ 0 h 195579"/>
              <a:gd name="T92" fmla="*/ 177125 w 121919"/>
              <a:gd name="T93" fmla="*/ 25739 h 195579"/>
              <a:gd name="T94" fmla="*/ 96903 w 121919"/>
              <a:gd name="T95" fmla="*/ 25739 h 195579"/>
              <a:gd name="T96" fmla="*/ 109336 w 121919"/>
              <a:gd name="T97" fmla="*/ 26323 h 195579"/>
              <a:gd name="T98" fmla="*/ 120319 w 121919"/>
              <a:gd name="T99" fmla="*/ 28039 h 195579"/>
              <a:gd name="T100" fmla="*/ 129773 w 121919"/>
              <a:gd name="T101" fmla="*/ 30842 h 195579"/>
              <a:gd name="T102" fmla="*/ 137503 w 121919"/>
              <a:gd name="T103" fmla="*/ 34648 h 195579"/>
              <a:gd name="T104" fmla="*/ 137503 w 121919"/>
              <a:gd name="T105" fmla="*/ 73865 h 195579"/>
              <a:gd name="T106" fmla="*/ 130662 w 121919"/>
              <a:gd name="T107" fmla="*/ 77395 h 195579"/>
              <a:gd name="T108" fmla="*/ 122723 w 121919"/>
              <a:gd name="T109" fmla="*/ 80142 h 195579"/>
              <a:gd name="T110" fmla="*/ 112902 w 121919"/>
              <a:gd name="T111" fmla="*/ 81929 h 195579"/>
              <a:gd name="T112" fmla="*/ 100423 w 121919"/>
              <a:gd name="T113" fmla="*/ 82567 h 195579"/>
              <a:gd name="T114" fmla="*/ 197751 w 121919"/>
              <a:gd name="T115" fmla="*/ 82567 h 195579"/>
              <a:gd name="T116" fmla="*/ 197751 w 121919"/>
              <a:gd name="T117" fmla="*/ 46526 h 195579"/>
              <a:gd name="T118" fmla="*/ 197192 w 121919"/>
              <a:gd name="T119" fmla="*/ 39396 h 195579"/>
              <a:gd name="T120" fmla="*/ 194524 w 121919"/>
              <a:gd name="T121" fmla="*/ 34784 h 195579"/>
              <a:gd name="T122" fmla="*/ 188287 w 121919"/>
              <a:gd name="T123" fmla="*/ 30832 h 195579"/>
              <a:gd name="T124" fmla="*/ 177125 w 121919"/>
              <a:gd name="T125" fmla="*/ 25739 h 19557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1919"/>
              <a:gd name="T190" fmla="*/ 0 h 195579"/>
              <a:gd name="T191" fmla="*/ 121919 w 121919"/>
              <a:gd name="T192" fmla="*/ 195579 h 19557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1919" h="195579">
                <a:moveTo>
                  <a:pt x="120584" y="134899"/>
                </a:moveTo>
                <a:lnTo>
                  <a:pt x="84480" y="134899"/>
                </a:lnTo>
                <a:lnTo>
                  <a:pt x="83688" y="145069"/>
                </a:lnTo>
                <a:lnTo>
                  <a:pt x="81018" y="152884"/>
                </a:lnTo>
                <a:lnTo>
                  <a:pt x="76031" y="158729"/>
                </a:lnTo>
                <a:lnTo>
                  <a:pt x="68287" y="162991"/>
                </a:lnTo>
                <a:lnTo>
                  <a:pt x="56546" y="170025"/>
                </a:lnTo>
                <a:lnTo>
                  <a:pt x="52717" y="177744"/>
                </a:lnTo>
                <a:lnTo>
                  <a:pt x="54146" y="185360"/>
                </a:lnTo>
                <a:lnTo>
                  <a:pt x="58178" y="192087"/>
                </a:lnTo>
                <a:lnTo>
                  <a:pt x="63988" y="195093"/>
                </a:lnTo>
                <a:lnTo>
                  <a:pt x="72158" y="194541"/>
                </a:lnTo>
                <a:lnTo>
                  <a:pt x="114625" y="164488"/>
                </a:lnTo>
                <a:lnTo>
                  <a:pt x="119986" y="144713"/>
                </a:lnTo>
                <a:lnTo>
                  <a:pt x="120584" y="134899"/>
                </a:lnTo>
                <a:close/>
              </a:path>
              <a:path w="121919" h="195579">
                <a:moveTo>
                  <a:pt x="54711" y="0"/>
                </a:moveTo>
                <a:lnTo>
                  <a:pt x="31455" y="5265"/>
                </a:lnTo>
                <a:lnTo>
                  <a:pt x="14282" y="20007"/>
                </a:lnTo>
                <a:lnTo>
                  <a:pt x="3646" y="42642"/>
                </a:lnTo>
                <a:lnTo>
                  <a:pt x="0" y="71589"/>
                </a:lnTo>
                <a:lnTo>
                  <a:pt x="4326" y="105520"/>
                </a:lnTo>
                <a:lnTo>
                  <a:pt x="16097" y="128890"/>
                </a:lnTo>
                <a:lnTo>
                  <a:pt x="33497" y="142400"/>
                </a:lnTo>
                <a:lnTo>
                  <a:pt x="54711" y="146748"/>
                </a:lnTo>
                <a:lnTo>
                  <a:pt x="64042" y="145763"/>
                </a:lnTo>
                <a:lnTo>
                  <a:pt x="72015" y="143133"/>
                </a:lnTo>
                <a:lnTo>
                  <a:pt x="78778" y="139349"/>
                </a:lnTo>
                <a:lnTo>
                  <a:pt x="84480" y="134899"/>
                </a:lnTo>
                <a:lnTo>
                  <a:pt x="120584" y="134899"/>
                </a:lnTo>
                <a:lnTo>
                  <a:pt x="121500" y="119875"/>
                </a:lnTo>
                <a:lnTo>
                  <a:pt x="121500" y="111823"/>
                </a:lnTo>
                <a:lnTo>
                  <a:pt x="61696" y="111823"/>
                </a:lnTo>
                <a:lnTo>
                  <a:pt x="51811" y="109487"/>
                </a:lnTo>
                <a:lnTo>
                  <a:pt x="44191" y="102176"/>
                </a:lnTo>
                <a:lnTo>
                  <a:pt x="39288" y="89433"/>
                </a:lnTo>
                <a:lnTo>
                  <a:pt x="37553" y="70802"/>
                </a:lnTo>
                <a:lnTo>
                  <a:pt x="38990" y="55231"/>
                </a:lnTo>
                <a:lnTo>
                  <a:pt x="43216" y="43983"/>
                </a:lnTo>
                <a:lnTo>
                  <a:pt x="50107" y="37159"/>
                </a:lnTo>
                <a:lnTo>
                  <a:pt x="59537" y="34861"/>
                </a:lnTo>
                <a:lnTo>
                  <a:pt x="108826" y="34861"/>
                </a:lnTo>
                <a:lnTo>
                  <a:pt x="89433" y="15824"/>
                </a:lnTo>
                <a:lnTo>
                  <a:pt x="81881" y="9274"/>
                </a:lnTo>
                <a:lnTo>
                  <a:pt x="73810" y="4287"/>
                </a:lnTo>
                <a:lnTo>
                  <a:pt x="64871" y="1113"/>
                </a:lnTo>
                <a:lnTo>
                  <a:pt x="54711" y="0"/>
                </a:lnTo>
                <a:close/>
              </a:path>
              <a:path w="121919" h="195579">
                <a:moveTo>
                  <a:pt x="108826" y="34861"/>
                </a:moveTo>
                <a:lnTo>
                  <a:pt x="59537" y="34861"/>
                </a:lnTo>
                <a:lnTo>
                  <a:pt x="67174" y="35651"/>
                </a:lnTo>
                <a:lnTo>
                  <a:pt x="73923" y="37974"/>
                </a:lnTo>
                <a:lnTo>
                  <a:pt x="79728" y="41771"/>
                </a:lnTo>
                <a:lnTo>
                  <a:pt x="84480" y="46926"/>
                </a:lnTo>
                <a:lnTo>
                  <a:pt x="84480" y="100037"/>
                </a:lnTo>
                <a:lnTo>
                  <a:pt x="80279" y="104820"/>
                </a:lnTo>
                <a:lnTo>
                  <a:pt x="75398" y="108545"/>
                </a:lnTo>
                <a:lnTo>
                  <a:pt x="69362" y="110962"/>
                </a:lnTo>
                <a:lnTo>
                  <a:pt x="61696" y="111823"/>
                </a:lnTo>
                <a:lnTo>
                  <a:pt x="121500" y="111823"/>
                </a:lnTo>
                <a:lnTo>
                  <a:pt x="121500" y="63017"/>
                </a:lnTo>
                <a:lnTo>
                  <a:pt x="121154" y="53354"/>
                </a:lnTo>
                <a:lnTo>
                  <a:pt x="119516" y="47110"/>
                </a:lnTo>
                <a:lnTo>
                  <a:pt x="115678" y="41757"/>
                </a:lnTo>
                <a:lnTo>
                  <a:pt x="108826" y="34861"/>
                </a:lnTo>
                <a:close/>
              </a:path>
            </a:pathLst>
          </a:custGeom>
          <a:solidFill>
            <a:srgbClr val="FFFFFF"/>
          </a:solidFill>
          <a:ln w="9525">
            <a:noFill/>
            <a:round/>
            <a:headEnd/>
            <a:tailEnd/>
          </a:ln>
        </p:spPr>
        <p:txBody>
          <a:bodyPr lIns="0" tIns="0" rIns="0" bIns="0"/>
          <a:lstStyle/>
          <a:p>
            <a:pPr eaLnBrk="0" hangingPunct="0"/>
            <a:endParaRPr lang="en-US"/>
          </a:p>
        </p:txBody>
      </p:sp>
      <p:sp>
        <p:nvSpPr>
          <p:cNvPr id="5135" name="object 18"/>
          <p:cNvSpPr>
            <a:spLocks/>
          </p:cNvSpPr>
          <p:nvPr/>
        </p:nvSpPr>
        <p:spPr bwMode="auto">
          <a:xfrm>
            <a:off x="2138363" y="174625"/>
            <a:ext cx="134937" cy="192088"/>
          </a:xfrm>
          <a:custGeom>
            <a:avLst/>
            <a:gdLst>
              <a:gd name="T0" fmla="*/ 47237 w 134619"/>
              <a:gd name="T1" fmla="*/ 695 h 191770"/>
              <a:gd name="T2" fmla="*/ 23505 w 134619"/>
              <a:gd name="T3" fmla="*/ 3579 h 191770"/>
              <a:gd name="T4" fmla="*/ 6680 w 134619"/>
              <a:gd name="T5" fmla="*/ 12386 h 191770"/>
              <a:gd name="T6" fmla="*/ 0 w 134619"/>
              <a:gd name="T7" fmla="*/ 28231 h 191770"/>
              <a:gd name="T8" fmla="*/ 6667 w 134619"/>
              <a:gd name="T9" fmla="*/ 52197 h 191770"/>
              <a:gd name="T10" fmla="*/ 51166 w 134619"/>
              <a:gd name="T11" fmla="*/ 152593 h 191770"/>
              <a:gd name="T12" fmla="*/ 58462 w 134619"/>
              <a:gd name="T13" fmla="*/ 172360 h 191770"/>
              <a:gd name="T14" fmla="*/ 60507 w 134619"/>
              <a:gd name="T15" fmla="*/ 192753 h 191770"/>
              <a:gd name="T16" fmla="*/ 57832 w 134619"/>
              <a:gd name="T17" fmla="*/ 213514 h 191770"/>
              <a:gd name="T18" fmla="*/ 50954 w 134619"/>
              <a:gd name="T19" fmla="*/ 234364 h 191770"/>
              <a:gd name="T20" fmla="*/ 39739 w 134619"/>
              <a:gd name="T21" fmla="*/ 260343 h 191770"/>
              <a:gd name="T22" fmla="*/ 58735 w 134619"/>
              <a:gd name="T23" fmla="*/ 260736 h 191770"/>
              <a:gd name="T24" fmla="*/ 77299 w 134619"/>
              <a:gd name="T25" fmla="*/ 259739 h 191770"/>
              <a:gd name="T26" fmla="*/ 93396 w 134619"/>
              <a:gd name="T27" fmla="*/ 254089 h 191770"/>
              <a:gd name="T28" fmla="*/ 105024 w 134619"/>
              <a:gd name="T29" fmla="*/ 240521 h 191770"/>
              <a:gd name="T30" fmla="*/ 152004 w 134619"/>
              <a:gd name="T31" fmla="*/ 132180 h 191770"/>
              <a:gd name="T32" fmla="*/ 96424 w 134619"/>
              <a:gd name="T33" fmla="*/ 132180 h 191770"/>
              <a:gd name="T34" fmla="*/ 93256 w 134619"/>
              <a:gd name="T35" fmla="*/ 121950 h 191770"/>
              <a:gd name="T36" fmla="*/ 90146 w 134619"/>
              <a:gd name="T37" fmla="*/ 112595 h 191770"/>
              <a:gd name="T38" fmla="*/ 86682 w 134619"/>
              <a:gd name="T39" fmla="*/ 102785 h 191770"/>
              <a:gd name="T40" fmla="*/ 83091 w 134619"/>
              <a:gd name="T41" fmla="*/ 93214 h 191770"/>
              <a:gd name="T42" fmla="*/ 47237 w 134619"/>
              <a:gd name="T43" fmla="*/ 695 h 191770"/>
              <a:gd name="T44" fmla="*/ 184899 w 134619"/>
              <a:gd name="T45" fmla="*/ 0 h 191770"/>
              <a:gd name="T46" fmla="*/ 135902 w 134619"/>
              <a:gd name="T47" fmla="*/ 30142 h 191770"/>
              <a:gd name="T48" fmla="*/ 111442 w 134619"/>
              <a:gd name="T49" fmla="*/ 93214 h 191770"/>
              <a:gd name="T50" fmla="*/ 98018 w 134619"/>
              <a:gd name="T51" fmla="*/ 132127 h 191770"/>
              <a:gd name="T52" fmla="*/ 96424 w 134619"/>
              <a:gd name="T53" fmla="*/ 132180 h 191770"/>
              <a:gd name="T54" fmla="*/ 152004 w 134619"/>
              <a:gd name="T55" fmla="*/ 132180 h 191770"/>
              <a:gd name="T56" fmla="*/ 209029 w 134619"/>
              <a:gd name="T57" fmla="*/ 695 h 191770"/>
              <a:gd name="T58" fmla="*/ 184899 w 134619"/>
              <a:gd name="T59" fmla="*/ 0 h 19177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34619"/>
              <a:gd name="T91" fmla="*/ 0 h 191770"/>
              <a:gd name="T92" fmla="*/ 134619 w 134619"/>
              <a:gd name="T93" fmla="*/ 191770 h 19177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34619" h="191770">
                <a:moveTo>
                  <a:pt x="30389" y="508"/>
                </a:moveTo>
                <a:lnTo>
                  <a:pt x="15120" y="2624"/>
                </a:lnTo>
                <a:lnTo>
                  <a:pt x="4300" y="9089"/>
                </a:lnTo>
                <a:lnTo>
                  <a:pt x="0" y="20709"/>
                </a:lnTo>
                <a:lnTo>
                  <a:pt x="4291" y="38291"/>
                </a:lnTo>
                <a:lnTo>
                  <a:pt x="32916" y="111938"/>
                </a:lnTo>
                <a:lnTo>
                  <a:pt x="37606" y="126436"/>
                </a:lnTo>
                <a:lnTo>
                  <a:pt x="38923" y="141396"/>
                </a:lnTo>
                <a:lnTo>
                  <a:pt x="37203" y="156622"/>
                </a:lnTo>
                <a:lnTo>
                  <a:pt x="32777" y="171920"/>
                </a:lnTo>
                <a:lnTo>
                  <a:pt x="25563" y="190983"/>
                </a:lnTo>
                <a:lnTo>
                  <a:pt x="37781" y="191270"/>
                </a:lnTo>
                <a:lnTo>
                  <a:pt x="49720" y="190537"/>
                </a:lnTo>
                <a:lnTo>
                  <a:pt x="60080" y="186391"/>
                </a:lnTo>
                <a:lnTo>
                  <a:pt x="67562" y="176442"/>
                </a:lnTo>
                <a:lnTo>
                  <a:pt x="97779" y="96965"/>
                </a:lnTo>
                <a:lnTo>
                  <a:pt x="62025" y="96965"/>
                </a:lnTo>
                <a:lnTo>
                  <a:pt x="59987" y="89458"/>
                </a:lnTo>
                <a:lnTo>
                  <a:pt x="57988" y="82595"/>
                </a:lnTo>
                <a:lnTo>
                  <a:pt x="55762" y="75398"/>
                </a:lnTo>
                <a:lnTo>
                  <a:pt x="53452" y="68377"/>
                </a:lnTo>
                <a:lnTo>
                  <a:pt x="30389" y="508"/>
                </a:lnTo>
                <a:close/>
              </a:path>
              <a:path w="134619" h="191770">
                <a:moveTo>
                  <a:pt x="118930" y="0"/>
                </a:moveTo>
                <a:lnTo>
                  <a:pt x="87425" y="22111"/>
                </a:lnTo>
                <a:lnTo>
                  <a:pt x="71689" y="68377"/>
                </a:lnTo>
                <a:lnTo>
                  <a:pt x="63053" y="96927"/>
                </a:lnTo>
                <a:lnTo>
                  <a:pt x="62025" y="96965"/>
                </a:lnTo>
                <a:lnTo>
                  <a:pt x="97779" y="96965"/>
                </a:lnTo>
                <a:lnTo>
                  <a:pt x="134453" y="508"/>
                </a:lnTo>
                <a:lnTo>
                  <a:pt x="118930" y="0"/>
                </a:lnTo>
                <a:close/>
              </a:path>
            </a:pathLst>
          </a:custGeom>
          <a:solidFill>
            <a:srgbClr val="FFFFFF"/>
          </a:solidFill>
          <a:ln w="9525">
            <a:noFill/>
            <a:round/>
            <a:headEnd/>
            <a:tailEnd/>
          </a:ln>
        </p:spPr>
        <p:txBody>
          <a:bodyPr lIns="0" tIns="0" rIns="0" bIns="0"/>
          <a:lstStyle/>
          <a:p>
            <a:pPr eaLnBrk="0" hangingPunct="0"/>
            <a:endParaRPr lang="en-US"/>
          </a:p>
        </p:txBody>
      </p:sp>
      <p:sp>
        <p:nvSpPr>
          <p:cNvPr id="5136" name="object 19"/>
          <p:cNvSpPr>
            <a:spLocks/>
          </p:cNvSpPr>
          <p:nvPr/>
        </p:nvSpPr>
        <p:spPr bwMode="auto">
          <a:xfrm>
            <a:off x="2293938" y="115888"/>
            <a:ext cx="68262" cy="93662"/>
          </a:xfrm>
          <a:custGeom>
            <a:avLst/>
            <a:gdLst>
              <a:gd name="T0" fmla="*/ 116261 w 67944"/>
              <a:gd name="T1" fmla="*/ 4280 h 93979"/>
              <a:gd name="T2" fmla="*/ 126412 w 67944"/>
              <a:gd name="T3" fmla="*/ 7064 h 93979"/>
              <a:gd name="T4" fmla="*/ 132067 w 67944"/>
              <a:gd name="T5" fmla="*/ 12054 h 93979"/>
              <a:gd name="T6" fmla="*/ 132839 w 67944"/>
              <a:gd name="T7" fmla="*/ 44682 h 93979"/>
              <a:gd name="T8" fmla="*/ 133937 w 67944"/>
              <a:gd name="T9" fmla="*/ 48210 h 93979"/>
              <a:gd name="T10" fmla="*/ 162042 w 67944"/>
              <a:gd name="T11" fmla="*/ 49930 h 93979"/>
              <a:gd name="T12" fmla="*/ 160527 w 67944"/>
              <a:gd name="T13" fmla="*/ 46345 h 93979"/>
              <a:gd name="T14" fmla="*/ 159634 w 67944"/>
              <a:gd name="T15" fmla="*/ 42917 h 93979"/>
              <a:gd name="T16" fmla="*/ 158751 w 67944"/>
              <a:gd name="T17" fmla="*/ 13303 h 93979"/>
              <a:gd name="T18" fmla="*/ 153803 w 67944"/>
              <a:gd name="T19" fmla="*/ 6415 h 93979"/>
              <a:gd name="T20" fmla="*/ 59429 w 67944"/>
              <a:gd name="T21" fmla="*/ 4280 h 93979"/>
              <a:gd name="T22" fmla="*/ 29986 w 67944"/>
              <a:gd name="T23" fmla="*/ 4990 h 93979"/>
              <a:gd name="T24" fmla="*/ 35704 w 67944"/>
              <a:gd name="T25" fmla="*/ 9911 h 93979"/>
              <a:gd name="T26" fmla="*/ 63151 w 67944"/>
              <a:gd name="T27" fmla="*/ 35649 h 93979"/>
              <a:gd name="T28" fmla="*/ 63902 w 67944"/>
              <a:gd name="T29" fmla="*/ 19440 h 93979"/>
              <a:gd name="T30" fmla="*/ 69847 w 67944"/>
              <a:gd name="T31" fmla="*/ 12303 h 93979"/>
              <a:gd name="T32" fmla="*/ 62851 w 67944"/>
              <a:gd name="T33" fmla="*/ 11314 h 93979"/>
              <a:gd name="T34" fmla="*/ 62285 w 67944"/>
              <a:gd name="T35" fmla="*/ 7064 h 93979"/>
              <a:gd name="T36" fmla="*/ 59429 w 67944"/>
              <a:gd name="T37" fmla="*/ 4280 h 93979"/>
              <a:gd name="T38" fmla="*/ 103722 w 67944"/>
              <a:gd name="T39" fmla="*/ 0 h 93979"/>
              <a:gd name="T40" fmla="*/ 74681 w 67944"/>
              <a:gd name="T41" fmla="*/ 4801 h 93979"/>
              <a:gd name="T42" fmla="*/ 62851 w 67944"/>
              <a:gd name="T43" fmla="*/ 11314 h 93979"/>
              <a:gd name="T44" fmla="*/ 75043 w 67944"/>
              <a:gd name="T45" fmla="*/ 9457 h 93979"/>
              <a:gd name="T46" fmla="*/ 93758 w 67944"/>
              <a:gd name="T47" fmla="*/ 4280 h 93979"/>
              <a:gd name="T48" fmla="*/ 149457 w 67944"/>
              <a:gd name="T49" fmla="*/ 4044 h 93979"/>
              <a:gd name="T50" fmla="*/ 131673 w 67944"/>
              <a:gd name="T51" fmla="*/ 0 h 93979"/>
              <a:gd name="T52" fmla="*/ 22076 w 67944"/>
              <a:gd name="T53" fmla="*/ 0 h 93979"/>
              <a:gd name="T54" fmla="*/ 8330 w 67944"/>
              <a:gd name="T55" fmla="*/ 2565 h 93979"/>
              <a:gd name="T56" fmla="*/ 308 w 67944"/>
              <a:gd name="T57" fmla="*/ 6450 h 93979"/>
              <a:gd name="T58" fmla="*/ 6083 w 67944"/>
              <a:gd name="T59" fmla="*/ 9911 h 93979"/>
              <a:gd name="T60" fmla="*/ 6415 w 67944"/>
              <a:gd name="T61" fmla="*/ 8343 h 93979"/>
              <a:gd name="T62" fmla="*/ 59429 w 67944"/>
              <a:gd name="T63" fmla="*/ 4280 h 93979"/>
              <a:gd name="T64" fmla="*/ 43027 w 67944"/>
              <a:gd name="T65" fmla="*/ 0 h 939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7944"/>
              <a:gd name="T100" fmla="*/ 0 h 93979"/>
              <a:gd name="T101" fmla="*/ 67944 w 67944"/>
              <a:gd name="T102" fmla="*/ 93979 h 939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7944" h="93979">
                <a:moveTo>
                  <a:pt x="62600" y="8051"/>
                </a:moveTo>
                <a:lnTo>
                  <a:pt x="48552" y="8051"/>
                </a:lnTo>
                <a:lnTo>
                  <a:pt x="51181" y="9791"/>
                </a:lnTo>
                <a:lnTo>
                  <a:pt x="52793" y="13284"/>
                </a:lnTo>
                <a:lnTo>
                  <a:pt x="54356" y="16763"/>
                </a:lnTo>
                <a:lnTo>
                  <a:pt x="55156" y="22669"/>
                </a:lnTo>
                <a:lnTo>
                  <a:pt x="55257" y="80733"/>
                </a:lnTo>
                <a:lnTo>
                  <a:pt x="55479" y="84048"/>
                </a:lnTo>
                <a:lnTo>
                  <a:pt x="55668" y="87388"/>
                </a:lnTo>
                <a:lnTo>
                  <a:pt x="55937" y="90690"/>
                </a:lnTo>
                <a:lnTo>
                  <a:pt x="56286" y="93916"/>
                </a:lnTo>
                <a:lnTo>
                  <a:pt x="67678" y="93916"/>
                </a:lnTo>
                <a:lnTo>
                  <a:pt x="67308" y="90512"/>
                </a:lnTo>
                <a:lnTo>
                  <a:pt x="67044" y="87172"/>
                </a:lnTo>
                <a:lnTo>
                  <a:pt x="66871" y="83946"/>
                </a:lnTo>
                <a:lnTo>
                  <a:pt x="66667" y="80733"/>
                </a:lnTo>
                <a:lnTo>
                  <a:pt x="66560" y="33527"/>
                </a:lnTo>
                <a:lnTo>
                  <a:pt x="66301" y="25023"/>
                </a:lnTo>
                <a:lnTo>
                  <a:pt x="65506" y="17792"/>
                </a:lnTo>
                <a:lnTo>
                  <a:pt x="64230" y="12068"/>
                </a:lnTo>
                <a:lnTo>
                  <a:pt x="62600" y="8051"/>
                </a:lnTo>
                <a:close/>
              </a:path>
              <a:path w="67944" h="93979">
                <a:moveTo>
                  <a:pt x="24822" y="8051"/>
                </a:moveTo>
                <a:lnTo>
                  <a:pt x="10922" y="8051"/>
                </a:lnTo>
                <a:lnTo>
                  <a:pt x="12522" y="9385"/>
                </a:lnTo>
                <a:lnTo>
                  <a:pt x="14490" y="14808"/>
                </a:lnTo>
                <a:lnTo>
                  <a:pt x="14912" y="18643"/>
                </a:lnTo>
                <a:lnTo>
                  <a:pt x="14986" y="67055"/>
                </a:lnTo>
                <a:lnTo>
                  <a:pt x="26377" y="67055"/>
                </a:lnTo>
                <a:lnTo>
                  <a:pt x="26377" y="44653"/>
                </a:lnTo>
                <a:lnTo>
                  <a:pt x="26687" y="36568"/>
                </a:lnTo>
                <a:lnTo>
                  <a:pt x="27617" y="29398"/>
                </a:lnTo>
                <a:lnTo>
                  <a:pt x="29169" y="23141"/>
                </a:lnTo>
                <a:lnTo>
                  <a:pt x="29923" y="21285"/>
                </a:lnTo>
                <a:lnTo>
                  <a:pt x="26250" y="21285"/>
                </a:lnTo>
                <a:lnTo>
                  <a:pt x="26132" y="14300"/>
                </a:lnTo>
                <a:lnTo>
                  <a:pt x="26016" y="13284"/>
                </a:lnTo>
                <a:lnTo>
                  <a:pt x="25031" y="8407"/>
                </a:lnTo>
                <a:lnTo>
                  <a:pt x="24822" y="8051"/>
                </a:lnTo>
                <a:close/>
              </a:path>
              <a:path w="67944" h="93979">
                <a:moveTo>
                  <a:pt x="54991" y="0"/>
                </a:moveTo>
                <a:lnTo>
                  <a:pt x="43319" y="0"/>
                </a:lnTo>
                <a:lnTo>
                  <a:pt x="38811" y="1790"/>
                </a:lnTo>
                <a:lnTo>
                  <a:pt x="31191" y="9029"/>
                </a:lnTo>
                <a:lnTo>
                  <a:pt x="28308" y="14300"/>
                </a:lnTo>
                <a:lnTo>
                  <a:pt x="26250" y="21285"/>
                </a:lnTo>
                <a:lnTo>
                  <a:pt x="29923" y="21285"/>
                </a:lnTo>
                <a:lnTo>
                  <a:pt x="31343" y="17792"/>
                </a:lnTo>
                <a:lnTo>
                  <a:pt x="34645" y="11315"/>
                </a:lnTo>
                <a:lnTo>
                  <a:pt x="39154" y="8051"/>
                </a:lnTo>
                <a:lnTo>
                  <a:pt x="62600" y="8051"/>
                </a:lnTo>
                <a:lnTo>
                  <a:pt x="62420" y="7607"/>
                </a:lnTo>
                <a:lnTo>
                  <a:pt x="59626" y="2552"/>
                </a:lnTo>
                <a:lnTo>
                  <a:pt x="54991" y="0"/>
                </a:lnTo>
                <a:close/>
              </a:path>
              <a:path w="67944" h="93979">
                <a:moveTo>
                  <a:pt x="17970" y="0"/>
                </a:moveTo>
                <a:lnTo>
                  <a:pt x="9220" y="0"/>
                </a:lnTo>
                <a:lnTo>
                  <a:pt x="5854" y="1612"/>
                </a:lnTo>
                <a:lnTo>
                  <a:pt x="3479" y="4825"/>
                </a:lnTo>
                <a:lnTo>
                  <a:pt x="1155" y="8013"/>
                </a:lnTo>
                <a:lnTo>
                  <a:pt x="121" y="12128"/>
                </a:lnTo>
                <a:lnTo>
                  <a:pt x="0" y="18643"/>
                </a:lnTo>
                <a:lnTo>
                  <a:pt x="2540" y="18643"/>
                </a:lnTo>
                <a:lnTo>
                  <a:pt x="2574" y="16763"/>
                </a:lnTo>
                <a:lnTo>
                  <a:pt x="2679" y="15697"/>
                </a:lnTo>
                <a:lnTo>
                  <a:pt x="7874" y="8051"/>
                </a:lnTo>
                <a:lnTo>
                  <a:pt x="24822" y="8051"/>
                </a:lnTo>
                <a:lnTo>
                  <a:pt x="21094" y="1701"/>
                </a:lnTo>
                <a:lnTo>
                  <a:pt x="17970" y="0"/>
                </a:lnTo>
                <a:close/>
              </a:path>
            </a:pathLst>
          </a:custGeom>
          <a:solidFill>
            <a:srgbClr val="FFFFFF"/>
          </a:solidFill>
          <a:ln w="9525">
            <a:noFill/>
            <a:round/>
            <a:headEnd/>
            <a:tailEnd/>
          </a:ln>
        </p:spPr>
        <p:txBody>
          <a:bodyPr lIns="0" tIns="0" rIns="0" bIns="0"/>
          <a:lstStyle/>
          <a:p>
            <a:pPr eaLnBrk="0" hangingPunct="0"/>
            <a:endParaRPr lang="en-US"/>
          </a:p>
        </p:txBody>
      </p:sp>
      <p:sp>
        <p:nvSpPr>
          <p:cNvPr id="5137" name="object 20"/>
          <p:cNvSpPr>
            <a:spLocks/>
          </p:cNvSpPr>
          <p:nvPr/>
        </p:nvSpPr>
        <p:spPr bwMode="auto">
          <a:xfrm>
            <a:off x="1668463" y="327025"/>
            <a:ext cx="392112" cy="87313"/>
          </a:xfrm>
          <a:custGeom>
            <a:avLst/>
            <a:gdLst>
              <a:gd name="T0" fmla="*/ 0 w 392430"/>
              <a:gd name="T1" fmla="*/ 121856 h 86995"/>
              <a:gd name="T2" fmla="*/ 29727 w 392430"/>
              <a:gd name="T3" fmla="*/ 8215 h 86995"/>
              <a:gd name="T4" fmla="*/ 29315 w 392430"/>
              <a:gd name="T5" fmla="*/ 18418 h 86995"/>
              <a:gd name="T6" fmla="*/ 32122 w 392430"/>
              <a:gd name="T7" fmla="*/ 15527 h 86995"/>
              <a:gd name="T8" fmla="*/ 58516 w 392430"/>
              <a:gd name="T9" fmla="*/ 121856 h 86995"/>
              <a:gd name="T10" fmla="*/ 58495 w 392430"/>
              <a:gd name="T11" fmla="*/ 8444 h 86995"/>
              <a:gd name="T12" fmla="*/ 36861 w 392430"/>
              <a:gd name="T13" fmla="*/ 15527 h 86995"/>
              <a:gd name="T14" fmla="*/ 47725 w 392430"/>
              <a:gd name="T15" fmla="*/ 0 h 86995"/>
              <a:gd name="T16" fmla="*/ 93489 w 392430"/>
              <a:gd name="T17" fmla="*/ 48602 h 86995"/>
              <a:gd name="T18" fmla="*/ 80223 w 392430"/>
              <a:gd name="T19" fmla="*/ 114579 h 86995"/>
              <a:gd name="T20" fmla="*/ 109004 w 392430"/>
              <a:gd name="T21" fmla="*/ 116768 h 86995"/>
              <a:gd name="T22" fmla="*/ 87233 w 392430"/>
              <a:gd name="T23" fmla="*/ 62375 h 86995"/>
              <a:gd name="T24" fmla="*/ 108393 w 392430"/>
              <a:gd name="T25" fmla="*/ 19017 h 86995"/>
              <a:gd name="T26" fmla="*/ 102403 w 392430"/>
              <a:gd name="T27" fmla="*/ 114975 h 86995"/>
              <a:gd name="T28" fmla="*/ 92853 w 392430"/>
              <a:gd name="T29" fmla="*/ 0 h 86995"/>
              <a:gd name="T30" fmla="*/ 82921 w 392430"/>
              <a:gd name="T31" fmla="*/ 12860 h 86995"/>
              <a:gd name="T32" fmla="*/ 92853 w 392430"/>
              <a:gd name="T33" fmla="*/ 0 h 86995"/>
              <a:gd name="T34" fmla="*/ 124656 w 392430"/>
              <a:gd name="T35" fmla="*/ 121856 h 86995"/>
              <a:gd name="T36" fmla="*/ 153567 w 392430"/>
              <a:gd name="T37" fmla="*/ 8215 h 86995"/>
              <a:gd name="T38" fmla="*/ 153883 w 392430"/>
              <a:gd name="T39" fmla="*/ 22439 h 86995"/>
              <a:gd name="T40" fmla="*/ 155670 w 392430"/>
              <a:gd name="T41" fmla="*/ 11596 h 86995"/>
              <a:gd name="T42" fmla="*/ 200264 w 392430"/>
              <a:gd name="T43" fmla="*/ 44400 h 86995"/>
              <a:gd name="T44" fmla="*/ 172282 w 392430"/>
              <a:gd name="T45" fmla="*/ 103765 h 86995"/>
              <a:gd name="T46" fmla="*/ 201422 w 392430"/>
              <a:gd name="T47" fmla="*/ 120763 h 86995"/>
              <a:gd name="T48" fmla="*/ 177937 w 392430"/>
              <a:gd name="T49" fmla="*/ 73222 h 86995"/>
              <a:gd name="T50" fmla="*/ 205175 w 392430"/>
              <a:gd name="T51" fmla="*/ 36408 h 86995"/>
              <a:gd name="T52" fmla="*/ 200264 w 392430"/>
              <a:gd name="T53" fmla="*/ 111869 h 86995"/>
              <a:gd name="T54" fmla="*/ 205175 w 392430"/>
              <a:gd name="T55" fmla="*/ 51517 h 86995"/>
              <a:gd name="T56" fmla="*/ 175577 w 392430"/>
              <a:gd name="T57" fmla="*/ 16429 h 86995"/>
              <a:gd name="T58" fmla="*/ 194516 w 392430"/>
              <a:gd name="T59" fmla="*/ 1777 h 86995"/>
              <a:gd name="T60" fmla="*/ 228985 w 392430"/>
              <a:gd name="T61" fmla="*/ 171840 h 86995"/>
              <a:gd name="T62" fmla="*/ 225517 w 392430"/>
              <a:gd name="T63" fmla="*/ 159191 h 86995"/>
              <a:gd name="T64" fmla="*/ 244794 w 392430"/>
              <a:gd name="T65" fmla="*/ 162740 h 86995"/>
              <a:gd name="T66" fmla="*/ 253855 w 392430"/>
              <a:gd name="T67" fmla="*/ 117658 h 86995"/>
              <a:gd name="T68" fmla="*/ 219294 w 392430"/>
              <a:gd name="T69" fmla="*/ 38228 h 86995"/>
              <a:gd name="T70" fmla="*/ 237847 w 392430"/>
              <a:gd name="T71" fmla="*/ 123663 h 86995"/>
              <a:gd name="T72" fmla="*/ 253855 w 392430"/>
              <a:gd name="T73" fmla="*/ 115875 h 86995"/>
              <a:gd name="T74" fmla="*/ 223090 w 392430"/>
              <a:gd name="T75" fmla="*/ 63940 h 86995"/>
              <a:gd name="T76" fmla="*/ 253572 w 392430"/>
              <a:gd name="T77" fmla="*/ 7558 h 86995"/>
              <a:gd name="T78" fmla="*/ 246639 w 392430"/>
              <a:gd name="T79" fmla="*/ 8664 h 86995"/>
              <a:gd name="T80" fmla="*/ 253855 w 392430"/>
              <a:gd name="T81" fmla="*/ 115875 h 86995"/>
              <a:gd name="T82" fmla="*/ 272341 w 392430"/>
              <a:gd name="T83" fmla="*/ 15032 h 86995"/>
              <a:gd name="T84" fmla="*/ 280087 w 392430"/>
              <a:gd name="T85" fmla="*/ 120692 h 86995"/>
              <a:gd name="T86" fmla="*/ 302733 w 392430"/>
              <a:gd name="T87" fmla="*/ 114754 h 86995"/>
              <a:gd name="T88" fmla="*/ 271503 w 392430"/>
              <a:gd name="T89" fmla="*/ 67243 h 86995"/>
              <a:gd name="T90" fmla="*/ 280357 w 392430"/>
              <a:gd name="T91" fmla="*/ 11728 h 86995"/>
              <a:gd name="T92" fmla="*/ 301394 w 392430"/>
              <a:gd name="T93" fmla="*/ 107636 h 86995"/>
              <a:gd name="T94" fmla="*/ 297271 w 392430"/>
              <a:gd name="T95" fmla="*/ 8869 h 86995"/>
              <a:gd name="T96" fmla="*/ 299768 w 392430"/>
              <a:gd name="T97" fmla="*/ 49944 h 86995"/>
              <a:gd name="T98" fmla="*/ 299763 w 392430"/>
              <a:gd name="T99" fmla="*/ 13078 h 86995"/>
              <a:gd name="T100" fmla="*/ 317588 w 392430"/>
              <a:gd name="T101" fmla="*/ 8444 h 86995"/>
              <a:gd name="T102" fmla="*/ 331089 w 392430"/>
              <a:gd name="T103" fmla="*/ 7558 h 86995"/>
              <a:gd name="T104" fmla="*/ 335618 w 392430"/>
              <a:gd name="T105" fmla="*/ 10427 h 8699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92430"/>
              <a:gd name="T160" fmla="*/ 0 h 86995"/>
              <a:gd name="T161" fmla="*/ 392430 w 392430"/>
              <a:gd name="T162" fmla="*/ 86995 h 8699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92430" h="86995">
                <a:moveTo>
                  <a:pt x="28270" y="0"/>
                </a:moveTo>
                <a:lnTo>
                  <a:pt x="9994" y="0"/>
                </a:lnTo>
                <a:lnTo>
                  <a:pt x="4940" y="1562"/>
                </a:lnTo>
                <a:lnTo>
                  <a:pt x="0" y="4267"/>
                </a:lnTo>
                <a:lnTo>
                  <a:pt x="0" y="61595"/>
                </a:lnTo>
                <a:lnTo>
                  <a:pt x="6070" y="61595"/>
                </a:lnTo>
                <a:lnTo>
                  <a:pt x="6070" y="6616"/>
                </a:lnTo>
                <a:lnTo>
                  <a:pt x="9880" y="4826"/>
                </a:lnTo>
                <a:lnTo>
                  <a:pt x="13017" y="4152"/>
                </a:lnTo>
                <a:lnTo>
                  <a:pt x="34592" y="4152"/>
                </a:lnTo>
                <a:lnTo>
                  <a:pt x="33655" y="2908"/>
                </a:lnTo>
                <a:lnTo>
                  <a:pt x="28270" y="0"/>
                </a:lnTo>
                <a:close/>
              </a:path>
              <a:path w="392430" h="86995">
                <a:moveTo>
                  <a:pt x="34592" y="4152"/>
                </a:moveTo>
                <a:lnTo>
                  <a:pt x="28943" y="4152"/>
                </a:lnTo>
                <a:lnTo>
                  <a:pt x="34112" y="9309"/>
                </a:lnTo>
                <a:lnTo>
                  <a:pt x="34112" y="61595"/>
                </a:lnTo>
                <a:lnTo>
                  <a:pt x="40157" y="61595"/>
                </a:lnTo>
                <a:lnTo>
                  <a:pt x="40248" y="10782"/>
                </a:lnTo>
                <a:lnTo>
                  <a:pt x="42892" y="7848"/>
                </a:lnTo>
                <a:lnTo>
                  <a:pt x="37376" y="7848"/>
                </a:lnTo>
                <a:lnTo>
                  <a:pt x="34592" y="4152"/>
                </a:lnTo>
                <a:close/>
              </a:path>
              <a:path w="392430" h="86995">
                <a:moveTo>
                  <a:pt x="68071" y="4267"/>
                </a:moveTo>
                <a:lnTo>
                  <a:pt x="64960" y="4267"/>
                </a:lnTo>
                <a:lnTo>
                  <a:pt x="68097" y="10782"/>
                </a:lnTo>
                <a:lnTo>
                  <a:pt x="68097" y="61595"/>
                </a:lnTo>
                <a:lnTo>
                  <a:pt x="74168" y="61595"/>
                </a:lnTo>
                <a:lnTo>
                  <a:pt x="74168" y="17284"/>
                </a:lnTo>
                <a:lnTo>
                  <a:pt x="73294" y="11503"/>
                </a:lnTo>
                <a:lnTo>
                  <a:pt x="70286" y="5903"/>
                </a:lnTo>
                <a:lnTo>
                  <a:pt x="68071" y="4267"/>
                </a:lnTo>
                <a:close/>
              </a:path>
              <a:path w="392430" h="86995">
                <a:moveTo>
                  <a:pt x="55537" y="0"/>
                </a:moveTo>
                <a:lnTo>
                  <a:pt x="47904" y="0"/>
                </a:lnTo>
                <a:lnTo>
                  <a:pt x="41846" y="3035"/>
                </a:lnTo>
                <a:lnTo>
                  <a:pt x="37376" y="7848"/>
                </a:lnTo>
                <a:lnTo>
                  <a:pt x="42892" y="7848"/>
                </a:lnTo>
                <a:lnTo>
                  <a:pt x="44208" y="6388"/>
                </a:lnTo>
                <a:lnTo>
                  <a:pt x="48920" y="4267"/>
                </a:lnTo>
                <a:lnTo>
                  <a:pt x="68071" y="4267"/>
                </a:lnTo>
                <a:lnTo>
                  <a:pt x="64561" y="1673"/>
                </a:lnTo>
                <a:lnTo>
                  <a:pt x="55537" y="0"/>
                </a:lnTo>
                <a:close/>
              </a:path>
              <a:path w="392430" h="86995">
                <a:moveTo>
                  <a:pt x="122053" y="4381"/>
                </a:moveTo>
                <a:lnTo>
                  <a:pt x="115684" y="4381"/>
                </a:lnTo>
                <a:lnTo>
                  <a:pt x="122072" y="7416"/>
                </a:lnTo>
                <a:lnTo>
                  <a:pt x="122072" y="22440"/>
                </a:lnTo>
                <a:lnTo>
                  <a:pt x="108791" y="24566"/>
                </a:lnTo>
                <a:lnTo>
                  <a:pt x="98072" y="28597"/>
                </a:lnTo>
                <a:lnTo>
                  <a:pt x="90911" y="35299"/>
                </a:lnTo>
                <a:lnTo>
                  <a:pt x="88303" y="45440"/>
                </a:lnTo>
                <a:lnTo>
                  <a:pt x="89534" y="52451"/>
                </a:lnTo>
                <a:lnTo>
                  <a:pt x="93352" y="57918"/>
                </a:lnTo>
                <a:lnTo>
                  <a:pt x="99945" y="61471"/>
                </a:lnTo>
                <a:lnTo>
                  <a:pt x="109499" y="62738"/>
                </a:lnTo>
                <a:lnTo>
                  <a:pt x="117017" y="62738"/>
                </a:lnTo>
                <a:lnTo>
                  <a:pt x="123405" y="61036"/>
                </a:lnTo>
                <a:lnTo>
                  <a:pt x="126847" y="59016"/>
                </a:lnTo>
                <a:lnTo>
                  <a:pt x="100304" y="59016"/>
                </a:lnTo>
                <a:lnTo>
                  <a:pt x="94246" y="55092"/>
                </a:lnTo>
                <a:lnTo>
                  <a:pt x="94246" y="45440"/>
                </a:lnTo>
                <a:lnTo>
                  <a:pt x="96101" y="37011"/>
                </a:lnTo>
                <a:lnTo>
                  <a:pt x="101511" y="31527"/>
                </a:lnTo>
                <a:lnTo>
                  <a:pt x="110245" y="28149"/>
                </a:lnTo>
                <a:lnTo>
                  <a:pt x="122072" y="26035"/>
                </a:lnTo>
                <a:lnTo>
                  <a:pt x="127800" y="26035"/>
                </a:lnTo>
                <a:lnTo>
                  <a:pt x="127800" y="18402"/>
                </a:lnTo>
                <a:lnTo>
                  <a:pt x="126134" y="9611"/>
                </a:lnTo>
                <a:lnTo>
                  <a:pt x="122053" y="4381"/>
                </a:lnTo>
                <a:close/>
              </a:path>
              <a:path w="392430" h="86995">
                <a:moveTo>
                  <a:pt x="127800" y="26035"/>
                </a:moveTo>
                <a:lnTo>
                  <a:pt x="122072" y="26035"/>
                </a:lnTo>
                <a:lnTo>
                  <a:pt x="122072" y="56540"/>
                </a:lnTo>
                <a:lnTo>
                  <a:pt x="119164" y="58115"/>
                </a:lnTo>
                <a:lnTo>
                  <a:pt x="114681" y="59016"/>
                </a:lnTo>
                <a:lnTo>
                  <a:pt x="126847" y="59016"/>
                </a:lnTo>
                <a:lnTo>
                  <a:pt x="127800" y="58458"/>
                </a:lnTo>
                <a:lnTo>
                  <a:pt x="127800" y="26035"/>
                </a:lnTo>
                <a:close/>
              </a:path>
              <a:path w="392430" h="86995">
                <a:moveTo>
                  <a:pt x="108051" y="0"/>
                </a:moveTo>
                <a:lnTo>
                  <a:pt x="101092" y="0"/>
                </a:lnTo>
                <a:lnTo>
                  <a:pt x="94818" y="2590"/>
                </a:lnTo>
                <a:lnTo>
                  <a:pt x="91681" y="4381"/>
                </a:lnTo>
                <a:lnTo>
                  <a:pt x="93345" y="8305"/>
                </a:lnTo>
                <a:lnTo>
                  <a:pt x="96494" y="6502"/>
                </a:lnTo>
                <a:lnTo>
                  <a:pt x="101549" y="4381"/>
                </a:lnTo>
                <a:lnTo>
                  <a:pt x="122053" y="4381"/>
                </a:lnTo>
                <a:lnTo>
                  <a:pt x="121712" y="3943"/>
                </a:lnTo>
                <a:lnTo>
                  <a:pt x="115396" y="903"/>
                </a:lnTo>
                <a:lnTo>
                  <a:pt x="108051" y="0"/>
                </a:lnTo>
                <a:close/>
              </a:path>
              <a:path w="392430" h="86995">
                <a:moveTo>
                  <a:pt x="165493" y="0"/>
                </a:moveTo>
                <a:lnTo>
                  <a:pt x="156400" y="0"/>
                </a:lnTo>
                <a:lnTo>
                  <a:pt x="150114" y="1562"/>
                </a:lnTo>
                <a:lnTo>
                  <a:pt x="145059" y="4267"/>
                </a:lnTo>
                <a:lnTo>
                  <a:pt x="145059" y="61595"/>
                </a:lnTo>
                <a:lnTo>
                  <a:pt x="151117" y="61595"/>
                </a:lnTo>
                <a:lnTo>
                  <a:pt x="151117" y="6616"/>
                </a:lnTo>
                <a:lnTo>
                  <a:pt x="154813" y="5041"/>
                </a:lnTo>
                <a:lnTo>
                  <a:pt x="157861" y="4152"/>
                </a:lnTo>
                <a:lnTo>
                  <a:pt x="178703" y="4152"/>
                </a:lnTo>
                <a:lnTo>
                  <a:pt x="175133" y="1657"/>
                </a:lnTo>
                <a:lnTo>
                  <a:pt x="165493" y="0"/>
                </a:lnTo>
                <a:close/>
              </a:path>
              <a:path w="392430" h="86995">
                <a:moveTo>
                  <a:pt x="178703" y="4152"/>
                </a:moveTo>
                <a:lnTo>
                  <a:pt x="176593" y="4152"/>
                </a:lnTo>
                <a:lnTo>
                  <a:pt x="179070" y="11341"/>
                </a:lnTo>
                <a:lnTo>
                  <a:pt x="179070" y="61595"/>
                </a:lnTo>
                <a:lnTo>
                  <a:pt x="185115" y="61595"/>
                </a:lnTo>
                <a:lnTo>
                  <a:pt x="185115" y="17284"/>
                </a:lnTo>
                <a:lnTo>
                  <a:pt x="184240" y="11455"/>
                </a:lnTo>
                <a:lnTo>
                  <a:pt x="181148" y="5861"/>
                </a:lnTo>
                <a:lnTo>
                  <a:pt x="178703" y="4152"/>
                </a:lnTo>
                <a:close/>
              </a:path>
              <a:path w="392430" h="86995">
                <a:moveTo>
                  <a:pt x="233013" y="4381"/>
                </a:moveTo>
                <a:lnTo>
                  <a:pt x="226644" y="4381"/>
                </a:lnTo>
                <a:lnTo>
                  <a:pt x="233045" y="7416"/>
                </a:lnTo>
                <a:lnTo>
                  <a:pt x="233045" y="22440"/>
                </a:lnTo>
                <a:lnTo>
                  <a:pt x="219760" y="24566"/>
                </a:lnTo>
                <a:lnTo>
                  <a:pt x="209032" y="28597"/>
                </a:lnTo>
                <a:lnTo>
                  <a:pt x="201862" y="35299"/>
                </a:lnTo>
                <a:lnTo>
                  <a:pt x="199250" y="45440"/>
                </a:lnTo>
                <a:lnTo>
                  <a:pt x="200482" y="52451"/>
                </a:lnTo>
                <a:lnTo>
                  <a:pt x="204303" y="57918"/>
                </a:lnTo>
                <a:lnTo>
                  <a:pt x="210903" y="61471"/>
                </a:lnTo>
                <a:lnTo>
                  <a:pt x="220472" y="62738"/>
                </a:lnTo>
                <a:lnTo>
                  <a:pt x="227977" y="62738"/>
                </a:lnTo>
                <a:lnTo>
                  <a:pt x="234391" y="61036"/>
                </a:lnTo>
                <a:lnTo>
                  <a:pt x="237813" y="59016"/>
                </a:lnTo>
                <a:lnTo>
                  <a:pt x="211264" y="59016"/>
                </a:lnTo>
                <a:lnTo>
                  <a:pt x="205206" y="55092"/>
                </a:lnTo>
                <a:lnTo>
                  <a:pt x="205206" y="45440"/>
                </a:lnTo>
                <a:lnTo>
                  <a:pt x="207061" y="37011"/>
                </a:lnTo>
                <a:lnTo>
                  <a:pt x="212472" y="31527"/>
                </a:lnTo>
                <a:lnTo>
                  <a:pt x="221210" y="28149"/>
                </a:lnTo>
                <a:lnTo>
                  <a:pt x="233045" y="26035"/>
                </a:lnTo>
                <a:lnTo>
                  <a:pt x="238760" y="26035"/>
                </a:lnTo>
                <a:lnTo>
                  <a:pt x="238760" y="18402"/>
                </a:lnTo>
                <a:lnTo>
                  <a:pt x="237094" y="9611"/>
                </a:lnTo>
                <a:lnTo>
                  <a:pt x="233013" y="4381"/>
                </a:lnTo>
                <a:close/>
              </a:path>
              <a:path w="392430" h="86995">
                <a:moveTo>
                  <a:pt x="238760" y="26035"/>
                </a:moveTo>
                <a:lnTo>
                  <a:pt x="233045" y="26035"/>
                </a:lnTo>
                <a:lnTo>
                  <a:pt x="233045" y="56540"/>
                </a:lnTo>
                <a:lnTo>
                  <a:pt x="230136" y="58115"/>
                </a:lnTo>
                <a:lnTo>
                  <a:pt x="225628" y="59016"/>
                </a:lnTo>
                <a:lnTo>
                  <a:pt x="237813" y="59016"/>
                </a:lnTo>
                <a:lnTo>
                  <a:pt x="238760" y="58458"/>
                </a:lnTo>
                <a:lnTo>
                  <a:pt x="238760" y="26035"/>
                </a:lnTo>
                <a:close/>
              </a:path>
              <a:path w="392430" h="86995">
                <a:moveTo>
                  <a:pt x="219011" y="0"/>
                </a:moveTo>
                <a:lnTo>
                  <a:pt x="212051" y="0"/>
                </a:lnTo>
                <a:lnTo>
                  <a:pt x="205765" y="2590"/>
                </a:lnTo>
                <a:lnTo>
                  <a:pt x="202628" y="4381"/>
                </a:lnTo>
                <a:lnTo>
                  <a:pt x="204317" y="8305"/>
                </a:lnTo>
                <a:lnTo>
                  <a:pt x="207454" y="6502"/>
                </a:lnTo>
                <a:lnTo>
                  <a:pt x="212509" y="4381"/>
                </a:lnTo>
                <a:lnTo>
                  <a:pt x="233013" y="4381"/>
                </a:lnTo>
                <a:lnTo>
                  <a:pt x="232671" y="3943"/>
                </a:lnTo>
                <a:lnTo>
                  <a:pt x="226356" y="903"/>
                </a:lnTo>
                <a:lnTo>
                  <a:pt x="219011" y="0"/>
                </a:lnTo>
                <a:close/>
              </a:path>
              <a:path w="392430" h="86995">
                <a:moveTo>
                  <a:pt x="259397" y="78663"/>
                </a:moveTo>
                <a:lnTo>
                  <a:pt x="257048" y="82931"/>
                </a:lnTo>
                <a:lnTo>
                  <a:pt x="260731" y="85293"/>
                </a:lnTo>
                <a:lnTo>
                  <a:pt x="266471" y="86855"/>
                </a:lnTo>
                <a:lnTo>
                  <a:pt x="273875" y="86855"/>
                </a:lnTo>
                <a:lnTo>
                  <a:pt x="283111" y="85176"/>
                </a:lnTo>
                <a:lnTo>
                  <a:pt x="287246" y="82257"/>
                </a:lnTo>
                <a:lnTo>
                  <a:pt x="267589" y="82257"/>
                </a:lnTo>
                <a:lnTo>
                  <a:pt x="262432" y="80467"/>
                </a:lnTo>
                <a:lnTo>
                  <a:pt x="259397" y="78663"/>
                </a:lnTo>
                <a:close/>
              </a:path>
              <a:path w="392430" h="86995">
                <a:moveTo>
                  <a:pt x="295402" y="59461"/>
                </a:moveTo>
                <a:lnTo>
                  <a:pt x="289572" y="59461"/>
                </a:lnTo>
                <a:lnTo>
                  <a:pt x="289572" y="74409"/>
                </a:lnTo>
                <a:lnTo>
                  <a:pt x="284861" y="82257"/>
                </a:lnTo>
                <a:lnTo>
                  <a:pt x="287246" y="82257"/>
                </a:lnTo>
                <a:lnTo>
                  <a:pt x="289858" y="80414"/>
                </a:lnTo>
                <a:lnTo>
                  <a:pt x="293995" y="72983"/>
                </a:lnTo>
                <a:lnTo>
                  <a:pt x="295402" y="63296"/>
                </a:lnTo>
                <a:lnTo>
                  <a:pt x="295402" y="59461"/>
                </a:lnTo>
                <a:close/>
              </a:path>
              <a:path w="392430" h="86995">
                <a:moveTo>
                  <a:pt x="287108" y="0"/>
                </a:moveTo>
                <a:lnTo>
                  <a:pt x="279273" y="0"/>
                </a:lnTo>
                <a:lnTo>
                  <a:pt x="268107" y="2399"/>
                </a:lnTo>
                <a:lnTo>
                  <a:pt x="260061" y="9093"/>
                </a:lnTo>
                <a:lnTo>
                  <a:pt x="255191" y="19320"/>
                </a:lnTo>
                <a:lnTo>
                  <a:pt x="253555" y="32321"/>
                </a:lnTo>
                <a:lnTo>
                  <a:pt x="255152" y="44844"/>
                </a:lnTo>
                <a:lnTo>
                  <a:pt x="259749" y="54354"/>
                </a:lnTo>
                <a:lnTo>
                  <a:pt x="267057" y="60394"/>
                </a:lnTo>
                <a:lnTo>
                  <a:pt x="276783" y="62509"/>
                </a:lnTo>
                <a:lnTo>
                  <a:pt x="282168" y="62509"/>
                </a:lnTo>
                <a:lnTo>
                  <a:pt x="286778" y="61252"/>
                </a:lnTo>
                <a:lnTo>
                  <a:pt x="289572" y="59461"/>
                </a:lnTo>
                <a:lnTo>
                  <a:pt x="295402" y="59461"/>
                </a:lnTo>
                <a:lnTo>
                  <a:pt x="295402" y="58572"/>
                </a:lnTo>
                <a:lnTo>
                  <a:pt x="278358" y="58572"/>
                </a:lnTo>
                <a:lnTo>
                  <a:pt x="269943" y="56774"/>
                </a:lnTo>
                <a:lnTo>
                  <a:pt x="264109" y="51590"/>
                </a:lnTo>
                <a:lnTo>
                  <a:pt x="260713" y="43334"/>
                </a:lnTo>
                <a:lnTo>
                  <a:pt x="259613" y="32321"/>
                </a:lnTo>
                <a:lnTo>
                  <a:pt x="260759" y="20764"/>
                </a:lnTo>
                <a:lnTo>
                  <a:pt x="264315" y="11757"/>
                </a:lnTo>
                <a:lnTo>
                  <a:pt x="270457" y="5907"/>
                </a:lnTo>
                <a:lnTo>
                  <a:pt x="279361" y="3822"/>
                </a:lnTo>
                <a:lnTo>
                  <a:pt x="295076" y="3822"/>
                </a:lnTo>
                <a:lnTo>
                  <a:pt x="292379" y="2032"/>
                </a:lnTo>
                <a:lnTo>
                  <a:pt x="287108" y="0"/>
                </a:lnTo>
                <a:close/>
              </a:path>
              <a:path w="392430" h="86995">
                <a:moveTo>
                  <a:pt x="295076" y="3822"/>
                </a:moveTo>
                <a:lnTo>
                  <a:pt x="283400" y="3822"/>
                </a:lnTo>
                <a:lnTo>
                  <a:pt x="287007" y="4381"/>
                </a:lnTo>
                <a:lnTo>
                  <a:pt x="289572" y="5842"/>
                </a:lnTo>
                <a:lnTo>
                  <a:pt x="289572" y="55651"/>
                </a:lnTo>
                <a:lnTo>
                  <a:pt x="286893" y="57327"/>
                </a:lnTo>
                <a:lnTo>
                  <a:pt x="282841" y="58572"/>
                </a:lnTo>
                <a:lnTo>
                  <a:pt x="295402" y="58572"/>
                </a:lnTo>
                <a:lnTo>
                  <a:pt x="295402" y="4038"/>
                </a:lnTo>
                <a:lnTo>
                  <a:pt x="295076" y="3822"/>
                </a:lnTo>
                <a:close/>
              </a:path>
              <a:path w="392430" h="86995">
                <a:moveTo>
                  <a:pt x="333121" y="0"/>
                </a:moveTo>
                <a:lnTo>
                  <a:pt x="324190" y="1875"/>
                </a:lnTo>
                <a:lnTo>
                  <a:pt x="316914" y="7599"/>
                </a:lnTo>
                <a:lnTo>
                  <a:pt x="312016" y="17321"/>
                </a:lnTo>
                <a:lnTo>
                  <a:pt x="310222" y="31191"/>
                </a:lnTo>
                <a:lnTo>
                  <a:pt x="312220" y="45684"/>
                </a:lnTo>
                <a:lnTo>
                  <a:pt x="317709" y="55465"/>
                </a:lnTo>
                <a:lnTo>
                  <a:pt x="325932" y="60996"/>
                </a:lnTo>
                <a:lnTo>
                  <a:pt x="336130" y="62738"/>
                </a:lnTo>
                <a:lnTo>
                  <a:pt x="343306" y="62738"/>
                </a:lnTo>
                <a:lnTo>
                  <a:pt x="349377" y="60807"/>
                </a:lnTo>
                <a:lnTo>
                  <a:pt x="352628" y="58801"/>
                </a:lnTo>
                <a:lnTo>
                  <a:pt x="352281" y="58000"/>
                </a:lnTo>
                <a:lnTo>
                  <a:pt x="336257" y="58000"/>
                </a:lnTo>
                <a:lnTo>
                  <a:pt x="328141" y="56505"/>
                </a:lnTo>
                <a:lnTo>
                  <a:pt x="321930" y="52012"/>
                </a:lnTo>
                <a:lnTo>
                  <a:pt x="317803" y="44509"/>
                </a:lnTo>
                <a:lnTo>
                  <a:pt x="315937" y="33985"/>
                </a:lnTo>
                <a:lnTo>
                  <a:pt x="341108" y="30289"/>
                </a:lnTo>
                <a:lnTo>
                  <a:pt x="315849" y="30289"/>
                </a:lnTo>
                <a:lnTo>
                  <a:pt x="317170" y="18499"/>
                </a:lnTo>
                <a:lnTo>
                  <a:pt x="320802" y="10490"/>
                </a:lnTo>
                <a:lnTo>
                  <a:pt x="326243" y="5929"/>
                </a:lnTo>
                <a:lnTo>
                  <a:pt x="332994" y="4483"/>
                </a:lnTo>
                <a:lnTo>
                  <a:pt x="345924" y="4483"/>
                </a:lnTo>
                <a:lnTo>
                  <a:pt x="341990" y="1595"/>
                </a:lnTo>
                <a:lnTo>
                  <a:pt x="333121" y="0"/>
                </a:lnTo>
                <a:close/>
              </a:path>
              <a:path w="392430" h="86995">
                <a:moveTo>
                  <a:pt x="350723" y="54406"/>
                </a:moveTo>
                <a:lnTo>
                  <a:pt x="347687" y="56210"/>
                </a:lnTo>
                <a:lnTo>
                  <a:pt x="342976" y="58000"/>
                </a:lnTo>
                <a:lnTo>
                  <a:pt x="352281" y="58000"/>
                </a:lnTo>
                <a:lnTo>
                  <a:pt x="350723" y="54406"/>
                </a:lnTo>
                <a:close/>
              </a:path>
              <a:path w="392430" h="86995">
                <a:moveTo>
                  <a:pt x="345924" y="4483"/>
                </a:moveTo>
                <a:lnTo>
                  <a:pt x="332994" y="4483"/>
                </a:lnTo>
                <a:lnTo>
                  <a:pt x="339588" y="5596"/>
                </a:lnTo>
                <a:lnTo>
                  <a:pt x="344574" y="9183"/>
                </a:lnTo>
                <a:lnTo>
                  <a:pt x="347729" y="15611"/>
                </a:lnTo>
                <a:lnTo>
                  <a:pt x="348830" y="25247"/>
                </a:lnTo>
                <a:lnTo>
                  <a:pt x="315849" y="30289"/>
                </a:lnTo>
                <a:lnTo>
                  <a:pt x="341108" y="30289"/>
                </a:lnTo>
                <a:lnTo>
                  <a:pt x="354774" y="28282"/>
                </a:lnTo>
                <a:lnTo>
                  <a:pt x="353219" y="15392"/>
                </a:lnTo>
                <a:lnTo>
                  <a:pt x="348824" y="6611"/>
                </a:lnTo>
                <a:lnTo>
                  <a:pt x="345924" y="4483"/>
                </a:lnTo>
                <a:close/>
              </a:path>
              <a:path w="392430" h="86995">
                <a:moveTo>
                  <a:pt x="392353" y="0"/>
                </a:moveTo>
                <a:lnTo>
                  <a:pt x="379120" y="0"/>
                </a:lnTo>
                <a:lnTo>
                  <a:pt x="375056" y="1460"/>
                </a:lnTo>
                <a:lnTo>
                  <a:pt x="369570" y="4267"/>
                </a:lnTo>
                <a:lnTo>
                  <a:pt x="369570" y="61595"/>
                </a:lnTo>
                <a:lnTo>
                  <a:pt x="375627" y="61595"/>
                </a:lnTo>
                <a:lnTo>
                  <a:pt x="375627" y="6959"/>
                </a:lnTo>
                <a:lnTo>
                  <a:pt x="378993" y="4483"/>
                </a:lnTo>
                <a:lnTo>
                  <a:pt x="385279" y="3822"/>
                </a:lnTo>
                <a:lnTo>
                  <a:pt x="391045" y="3822"/>
                </a:lnTo>
                <a:lnTo>
                  <a:pt x="392353" y="0"/>
                </a:lnTo>
                <a:close/>
              </a:path>
              <a:path w="392430" h="86995">
                <a:moveTo>
                  <a:pt x="391045" y="3822"/>
                </a:moveTo>
                <a:lnTo>
                  <a:pt x="385279" y="3822"/>
                </a:lnTo>
                <a:lnTo>
                  <a:pt x="390550" y="5270"/>
                </a:lnTo>
                <a:lnTo>
                  <a:pt x="391045" y="3822"/>
                </a:lnTo>
                <a:close/>
              </a:path>
            </a:pathLst>
          </a:custGeom>
          <a:solidFill>
            <a:srgbClr val="FFFFFF"/>
          </a:solidFill>
          <a:ln w="9525">
            <a:noFill/>
            <a:round/>
            <a:headEnd/>
            <a:tailEnd/>
          </a:ln>
        </p:spPr>
        <p:txBody>
          <a:bodyPr lIns="0" tIns="0" rIns="0" bIns="0"/>
          <a:lstStyle/>
          <a:p>
            <a:pPr eaLnBrk="0" hangingPunct="0"/>
            <a:endParaRPr lang="en-US"/>
          </a:p>
        </p:txBody>
      </p:sp>
      <p:sp>
        <p:nvSpPr>
          <p:cNvPr id="5138" name="object 21"/>
          <p:cNvSpPr>
            <a:spLocks/>
          </p:cNvSpPr>
          <p:nvPr/>
        </p:nvSpPr>
        <p:spPr bwMode="auto">
          <a:xfrm>
            <a:off x="1666875" y="171450"/>
            <a:ext cx="122238" cy="144463"/>
          </a:xfrm>
          <a:custGeom>
            <a:avLst/>
            <a:gdLst>
              <a:gd name="T0" fmla="*/ 44053 w 122555"/>
              <a:gd name="T1" fmla="*/ 0 h 144145"/>
              <a:gd name="T2" fmla="*/ 19380 w 122555"/>
              <a:gd name="T3" fmla="*/ 7364 h 144145"/>
              <a:gd name="T4" fmla="*/ 567 w 122555"/>
              <a:gd name="T5" fmla="*/ 76796 h 144145"/>
              <a:gd name="T6" fmla="*/ 0 w 122555"/>
              <a:gd name="T7" fmla="*/ 97605 h 144145"/>
              <a:gd name="T8" fmla="*/ 193 w 122555"/>
              <a:gd name="T9" fmla="*/ 103861 h 144145"/>
              <a:gd name="T10" fmla="*/ 193 w 122555"/>
              <a:gd name="T11" fmla="*/ 217494 h 144145"/>
              <a:gd name="T12" fmla="*/ 22929 w 122555"/>
              <a:gd name="T13" fmla="*/ 217494 h 144145"/>
              <a:gd name="T14" fmla="*/ 22929 w 122555"/>
              <a:gd name="T15" fmla="*/ 87291 h 144145"/>
              <a:gd name="T16" fmla="*/ 23766 w 122555"/>
              <a:gd name="T17" fmla="*/ 76364 h 144145"/>
              <a:gd name="T18" fmla="*/ 25369 w 122555"/>
              <a:gd name="T19" fmla="*/ 68709 h 144145"/>
              <a:gd name="T20" fmla="*/ 27843 w 122555"/>
              <a:gd name="T21" fmla="*/ 57297 h 144145"/>
              <a:gd name="T22" fmla="*/ 32052 w 122555"/>
              <a:gd name="T23" fmla="*/ 53103 h 144145"/>
              <a:gd name="T24" fmla="*/ 72862 w 122555"/>
              <a:gd name="T25" fmla="*/ 53103 h 144145"/>
              <a:gd name="T26" fmla="*/ 71293 w 122555"/>
              <a:gd name="T27" fmla="*/ 42708 h 144145"/>
              <a:gd name="T28" fmla="*/ 64396 w 122555"/>
              <a:gd name="T29" fmla="*/ 18478 h 144145"/>
              <a:gd name="T30" fmla="*/ 55051 w 122555"/>
              <a:gd name="T31" fmla="*/ 5137 h 144145"/>
              <a:gd name="T32" fmla="*/ 44053 w 122555"/>
              <a:gd name="T33" fmla="*/ 0 h 144145"/>
              <a:gd name="T34" fmla="*/ 72862 w 122555"/>
              <a:gd name="T35" fmla="*/ 53103 h 144145"/>
              <a:gd name="T36" fmla="*/ 43383 w 122555"/>
              <a:gd name="T37" fmla="*/ 53103 h 144145"/>
              <a:gd name="T38" fmla="*/ 47613 w 122555"/>
              <a:gd name="T39" fmla="*/ 57297 h 144145"/>
              <a:gd name="T40" fmla="*/ 50058 w 122555"/>
              <a:gd name="T41" fmla="*/ 68745 h 144145"/>
              <a:gd name="T42" fmla="*/ 51649 w 122555"/>
              <a:gd name="T43" fmla="*/ 76364 h 144145"/>
              <a:gd name="T44" fmla="*/ 52504 w 122555"/>
              <a:gd name="T45" fmla="*/ 87291 h 144145"/>
              <a:gd name="T46" fmla="*/ 52505 w 122555"/>
              <a:gd name="T47" fmla="*/ 217494 h 144145"/>
              <a:gd name="T48" fmla="*/ 75310 w 122555"/>
              <a:gd name="T49" fmla="*/ 217494 h 144145"/>
              <a:gd name="T50" fmla="*/ 75251 w 122555"/>
              <a:gd name="T51" fmla="*/ 94041 h 144145"/>
              <a:gd name="T52" fmla="*/ 75061 w 122555"/>
              <a:gd name="T53" fmla="*/ 81949 h 144145"/>
              <a:gd name="T54" fmla="*/ 74317 w 122555"/>
              <a:gd name="T55" fmla="*/ 67550 h 144145"/>
              <a:gd name="T56" fmla="*/ 73065 w 122555"/>
              <a:gd name="T57" fmla="*/ 54460 h 144145"/>
              <a:gd name="T58" fmla="*/ 72862 w 122555"/>
              <a:gd name="T59" fmla="*/ 53103 h 1441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22555"/>
              <a:gd name="T91" fmla="*/ 0 h 144145"/>
              <a:gd name="T92" fmla="*/ 122555 w 122555"/>
              <a:gd name="T93" fmla="*/ 144145 h 1441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22555" h="144145">
                <a:moveTo>
                  <a:pt x="71498" y="0"/>
                </a:moveTo>
                <a:lnTo>
                  <a:pt x="31452" y="4878"/>
                </a:lnTo>
                <a:lnTo>
                  <a:pt x="930" y="50864"/>
                </a:lnTo>
                <a:lnTo>
                  <a:pt x="0" y="64643"/>
                </a:lnTo>
                <a:lnTo>
                  <a:pt x="194" y="68784"/>
                </a:lnTo>
                <a:lnTo>
                  <a:pt x="194" y="144044"/>
                </a:lnTo>
                <a:lnTo>
                  <a:pt x="37214" y="144044"/>
                </a:lnTo>
                <a:lnTo>
                  <a:pt x="37214" y="57811"/>
                </a:lnTo>
                <a:lnTo>
                  <a:pt x="38573" y="50572"/>
                </a:lnTo>
                <a:lnTo>
                  <a:pt x="41176" y="45505"/>
                </a:lnTo>
                <a:lnTo>
                  <a:pt x="45190" y="37948"/>
                </a:lnTo>
                <a:lnTo>
                  <a:pt x="52022" y="35167"/>
                </a:lnTo>
                <a:lnTo>
                  <a:pt x="118252" y="35167"/>
                </a:lnTo>
                <a:lnTo>
                  <a:pt x="115713" y="28283"/>
                </a:lnTo>
                <a:lnTo>
                  <a:pt x="104518" y="12240"/>
                </a:lnTo>
                <a:lnTo>
                  <a:pt x="89352" y="3399"/>
                </a:lnTo>
                <a:lnTo>
                  <a:pt x="71498" y="0"/>
                </a:lnTo>
                <a:close/>
              </a:path>
              <a:path w="122555" h="144145">
                <a:moveTo>
                  <a:pt x="118252" y="35167"/>
                </a:moveTo>
                <a:lnTo>
                  <a:pt x="70412" y="35167"/>
                </a:lnTo>
                <a:lnTo>
                  <a:pt x="77270" y="37948"/>
                </a:lnTo>
                <a:lnTo>
                  <a:pt x="81245" y="45530"/>
                </a:lnTo>
                <a:lnTo>
                  <a:pt x="83829" y="50572"/>
                </a:lnTo>
                <a:lnTo>
                  <a:pt x="85218" y="57811"/>
                </a:lnTo>
                <a:lnTo>
                  <a:pt x="85220" y="144044"/>
                </a:lnTo>
                <a:lnTo>
                  <a:pt x="122228" y="144044"/>
                </a:lnTo>
                <a:lnTo>
                  <a:pt x="122137" y="62281"/>
                </a:lnTo>
                <a:lnTo>
                  <a:pt x="121828" y="54272"/>
                </a:lnTo>
                <a:lnTo>
                  <a:pt x="120618" y="44739"/>
                </a:lnTo>
                <a:lnTo>
                  <a:pt x="118585" y="36068"/>
                </a:lnTo>
                <a:lnTo>
                  <a:pt x="118252" y="35167"/>
                </a:lnTo>
                <a:close/>
              </a:path>
            </a:pathLst>
          </a:custGeom>
          <a:solidFill>
            <a:srgbClr val="FFFFFF"/>
          </a:solidFill>
          <a:ln w="9525">
            <a:noFill/>
            <a:round/>
            <a:headEnd/>
            <a:tailEnd/>
          </a:ln>
        </p:spPr>
        <p:txBody>
          <a:bodyPr lIns="0" tIns="0" rIns="0" bIns="0"/>
          <a:lstStyle/>
          <a:p>
            <a:pPr eaLnBrk="0" hangingPunct="0"/>
            <a:endParaRPr lang="en-US"/>
          </a:p>
        </p:txBody>
      </p:sp>
      <p:sp>
        <p:nvSpPr>
          <p:cNvPr id="5139" name="object 22"/>
          <p:cNvSpPr>
            <a:spLocks/>
          </p:cNvSpPr>
          <p:nvPr/>
        </p:nvSpPr>
        <p:spPr bwMode="auto">
          <a:xfrm>
            <a:off x="1936750" y="171450"/>
            <a:ext cx="61913" cy="144463"/>
          </a:xfrm>
          <a:custGeom>
            <a:avLst/>
            <a:gdLst>
              <a:gd name="T0" fmla="*/ 18558 w 62230"/>
              <a:gd name="T1" fmla="*/ 0 h 144779"/>
              <a:gd name="T2" fmla="*/ 2527 w 62230"/>
              <a:gd name="T3" fmla="*/ 15171 h 144779"/>
              <a:gd name="T4" fmla="*/ 0 w 62230"/>
              <a:gd name="T5" fmla="*/ 95932 h 144779"/>
              <a:gd name="T6" fmla="*/ 14236 w 62230"/>
              <a:gd name="T7" fmla="*/ 95932 h 144779"/>
              <a:gd name="T8" fmla="*/ 14236 w 62230"/>
              <a:gd name="T9" fmla="*/ 45319 h 144779"/>
              <a:gd name="T10" fmla="*/ 14868 w 62230"/>
              <a:gd name="T11" fmla="*/ 35143 h 144779"/>
              <a:gd name="T12" fmla="*/ 16664 w 62230"/>
              <a:gd name="T13" fmla="*/ 28562 h 144779"/>
              <a:gd name="T14" fmla="*/ 19504 w 62230"/>
              <a:gd name="T15" fmla="*/ 25026 h 144779"/>
              <a:gd name="T16" fmla="*/ 23260 w 62230"/>
              <a:gd name="T17" fmla="*/ 23966 h 144779"/>
              <a:gd name="T18" fmla="*/ 23738 w 62230"/>
              <a:gd name="T19" fmla="*/ 23966 h 144779"/>
              <a:gd name="T20" fmla="*/ 23738 w 62230"/>
              <a:gd name="T21" fmla="*/ 125 h 144779"/>
              <a:gd name="T22" fmla="*/ 18558 w 62230"/>
              <a:gd name="T23" fmla="*/ 0 h 144779"/>
              <a:gd name="T24" fmla="*/ 23738 w 62230"/>
              <a:gd name="T25" fmla="*/ 23966 h 144779"/>
              <a:gd name="T26" fmla="*/ 23260 w 62230"/>
              <a:gd name="T27" fmla="*/ 23966 h 144779"/>
              <a:gd name="T28" fmla="*/ 23738 w 62230"/>
              <a:gd name="T29" fmla="*/ 23994 h 144779"/>
              <a:gd name="T30" fmla="*/ 23738 w 62230"/>
              <a:gd name="T31" fmla="*/ 23966 h 1447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2230"/>
              <a:gd name="T49" fmla="*/ 0 h 144779"/>
              <a:gd name="T50" fmla="*/ 62230 w 62230"/>
              <a:gd name="T51" fmla="*/ 144779 h 1447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2230" h="144779">
                <a:moveTo>
                  <a:pt x="48221" y="0"/>
                </a:moveTo>
                <a:lnTo>
                  <a:pt x="6563" y="22828"/>
                </a:lnTo>
                <a:lnTo>
                  <a:pt x="0" y="144359"/>
                </a:lnTo>
                <a:lnTo>
                  <a:pt x="37007" y="144359"/>
                </a:lnTo>
                <a:lnTo>
                  <a:pt x="37007" y="68197"/>
                </a:lnTo>
                <a:lnTo>
                  <a:pt x="38634" y="52879"/>
                </a:lnTo>
                <a:lnTo>
                  <a:pt x="43300" y="42978"/>
                </a:lnTo>
                <a:lnTo>
                  <a:pt x="50680" y="37654"/>
                </a:lnTo>
                <a:lnTo>
                  <a:pt x="60452" y="36066"/>
                </a:lnTo>
                <a:lnTo>
                  <a:pt x="61696" y="36066"/>
                </a:lnTo>
                <a:lnTo>
                  <a:pt x="61696" y="125"/>
                </a:lnTo>
                <a:lnTo>
                  <a:pt x="48221" y="0"/>
                </a:lnTo>
                <a:close/>
              </a:path>
              <a:path w="62230" h="144779">
                <a:moveTo>
                  <a:pt x="61696" y="36066"/>
                </a:moveTo>
                <a:lnTo>
                  <a:pt x="60452" y="36066"/>
                </a:lnTo>
                <a:lnTo>
                  <a:pt x="61696" y="36104"/>
                </a:lnTo>
                <a:lnTo>
                  <a:pt x="61696" y="36066"/>
                </a:lnTo>
                <a:close/>
              </a:path>
            </a:pathLst>
          </a:custGeom>
          <a:solidFill>
            <a:srgbClr val="FFFFFF"/>
          </a:solidFill>
          <a:ln w="9525">
            <a:noFill/>
            <a:round/>
            <a:headEnd/>
            <a:tailEnd/>
          </a:ln>
        </p:spPr>
        <p:txBody>
          <a:bodyPr lIns="0" tIns="0" rIns="0" bIns="0"/>
          <a:lstStyle/>
          <a:p>
            <a:pPr eaLnBrk="0" hangingPunct="0"/>
            <a:endParaRPr lang="en-US"/>
          </a:p>
        </p:txBody>
      </p:sp>
      <p:sp>
        <p:nvSpPr>
          <p:cNvPr id="5140" name="object 23"/>
          <p:cNvSpPr>
            <a:spLocks/>
          </p:cNvSpPr>
          <p:nvPr/>
        </p:nvSpPr>
        <p:spPr bwMode="auto">
          <a:xfrm>
            <a:off x="4232275" y="136525"/>
            <a:ext cx="130175" cy="246063"/>
          </a:xfrm>
          <a:custGeom>
            <a:avLst/>
            <a:gdLst>
              <a:gd name="T0" fmla="*/ 21796 w 129539"/>
              <a:gd name="T1" fmla="*/ 0 h 246379"/>
              <a:gd name="T2" fmla="*/ 61258 w 129539"/>
              <a:gd name="T3" fmla="*/ 15303 h 246379"/>
              <a:gd name="T4" fmla="*/ 81412 w 129539"/>
              <a:gd name="T5" fmla="*/ 34128 h 246379"/>
              <a:gd name="T6" fmla="*/ 79684 w 129539"/>
              <a:gd name="T7" fmla="*/ 56936 h 246379"/>
              <a:gd name="T8" fmla="*/ 53510 w 129539"/>
              <a:gd name="T9" fmla="*/ 84196 h 246379"/>
              <a:gd name="T10" fmla="*/ 18980 w 129539"/>
              <a:gd name="T11" fmla="*/ 109701 h 246379"/>
              <a:gd name="T12" fmla="*/ 0 w 129539"/>
              <a:gd name="T13" fmla="*/ 133147 h 246379"/>
              <a:gd name="T14" fmla="*/ 1945 w 129539"/>
              <a:gd name="T15" fmla="*/ 154264 h 246379"/>
              <a:gd name="T16" fmla="*/ 30232 w 129539"/>
              <a:gd name="T17" fmla="*/ 172789 h 246379"/>
              <a:gd name="T18" fmla="*/ 81491 w 129539"/>
              <a:gd name="T19" fmla="*/ 187760 h 246379"/>
              <a:gd name="T20" fmla="*/ 137612 w 129539"/>
              <a:gd name="T21" fmla="*/ 193706 h 246379"/>
              <a:gd name="T22" fmla="*/ 195363 w 129539"/>
              <a:gd name="T23" fmla="*/ 190859 h 246379"/>
              <a:gd name="T24" fmla="*/ 251538 w 129539"/>
              <a:gd name="T25" fmla="*/ 179403 h 246379"/>
              <a:gd name="T26" fmla="*/ 278946 w 129539"/>
              <a:gd name="T27" fmla="*/ 168215 h 246379"/>
              <a:gd name="T28" fmla="*/ 197653 w 129539"/>
              <a:gd name="T29" fmla="*/ 168215 h 246379"/>
              <a:gd name="T30" fmla="*/ 161532 w 129539"/>
              <a:gd name="T31" fmla="*/ 167461 h 246379"/>
              <a:gd name="T32" fmla="*/ 96037 w 129539"/>
              <a:gd name="T33" fmla="*/ 144414 h 246379"/>
              <a:gd name="T34" fmla="*/ 95008 w 129539"/>
              <a:gd name="T35" fmla="*/ 130839 h 246379"/>
              <a:gd name="T36" fmla="*/ 101293 w 129539"/>
              <a:gd name="T37" fmla="*/ 123432 h 246379"/>
              <a:gd name="T38" fmla="*/ 112535 w 129539"/>
              <a:gd name="T39" fmla="*/ 116156 h 246379"/>
              <a:gd name="T40" fmla="*/ 128166 w 129539"/>
              <a:gd name="T41" fmla="*/ 109158 h 246379"/>
              <a:gd name="T42" fmla="*/ 147783 w 129539"/>
              <a:gd name="T43" fmla="*/ 102418 h 246379"/>
              <a:gd name="T44" fmla="*/ 174917 w 129539"/>
              <a:gd name="T45" fmla="*/ 93403 h 246379"/>
              <a:gd name="T46" fmla="*/ 195209 w 129539"/>
              <a:gd name="T47" fmla="*/ 84487 h 246379"/>
              <a:gd name="T48" fmla="*/ 209250 w 129539"/>
              <a:gd name="T49" fmla="*/ 75666 h 246379"/>
              <a:gd name="T50" fmla="*/ 217647 w 129539"/>
              <a:gd name="T51" fmla="*/ 66918 h 246379"/>
              <a:gd name="T52" fmla="*/ 218908 w 129539"/>
              <a:gd name="T53" fmla="*/ 63300 h 246379"/>
              <a:gd name="T54" fmla="*/ 218622 w 129539"/>
              <a:gd name="T55" fmla="*/ 59793 h 246379"/>
              <a:gd name="T56" fmla="*/ 160608 w 129539"/>
              <a:gd name="T57" fmla="*/ 30364 h 246379"/>
              <a:gd name="T58" fmla="*/ 58858 w 129539"/>
              <a:gd name="T59" fmla="*/ 6655 h 246379"/>
              <a:gd name="T60" fmla="*/ 21796 w 129539"/>
              <a:gd name="T61" fmla="*/ 0 h 246379"/>
              <a:gd name="T62" fmla="*/ 295556 w 129539"/>
              <a:gd name="T63" fmla="*/ 86155 h 246379"/>
              <a:gd name="T64" fmla="*/ 298775 w 129539"/>
              <a:gd name="T65" fmla="*/ 101065 h 246379"/>
              <a:gd name="T66" fmla="*/ 298015 w 129539"/>
              <a:gd name="T67" fmla="*/ 116001 h 246379"/>
              <a:gd name="T68" fmla="*/ 291633 w 129539"/>
              <a:gd name="T69" fmla="*/ 130839 h 246379"/>
              <a:gd name="T70" fmla="*/ 277969 w 129539"/>
              <a:gd name="T71" fmla="*/ 145461 h 246379"/>
              <a:gd name="T72" fmla="*/ 255900 w 129539"/>
              <a:gd name="T73" fmla="*/ 157221 h 246379"/>
              <a:gd name="T74" fmla="*/ 229105 w 129539"/>
              <a:gd name="T75" fmla="*/ 164802 h 246379"/>
              <a:gd name="T76" fmla="*/ 197653 w 129539"/>
              <a:gd name="T77" fmla="*/ 168215 h 246379"/>
              <a:gd name="T78" fmla="*/ 278946 w 129539"/>
              <a:gd name="T79" fmla="*/ 168215 h 246379"/>
              <a:gd name="T80" fmla="*/ 299700 w 129539"/>
              <a:gd name="T81" fmla="*/ 159751 h 246379"/>
              <a:gd name="T82" fmla="*/ 323663 w 129539"/>
              <a:gd name="T83" fmla="*/ 136151 h 246379"/>
              <a:gd name="T84" fmla="*/ 322568 w 129539"/>
              <a:gd name="T85" fmla="*/ 110866 h 246379"/>
              <a:gd name="T86" fmla="*/ 295556 w 129539"/>
              <a:gd name="T87" fmla="*/ 86155 h 246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9539"/>
              <a:gd name="T133" fmla="*/ 0 h 246379"/>
              <a:gd name="T134" fmla="*/ 129539 w 129539"/>
              <a:gd name="T135" fmla="*/ 246379 h 246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9539" h="246379">
                <a:moveTo>
                  <a:pt x="8721" y="0"/>
                </a:moveTo>
                <a:lnTo>
                  <a:pt x="24516" y="19456"/>
                </a:lnTo>
                <a:lnTo>
                  <a:pt x="32581" y="43383"/>
                </a:lnTo>
                <a:lnTo>
                  <a:pt x="31888" y="72376"/>
                </a:lnTo>
                <a:lnTo>
                  <a:pt x="21409" y="107035"/>
                </a:lnTo>
                <a:lnTo>
                  <a:pt x="7595" y="139458"/>
                </a:lnTo>
                <a:lnTo>
                  <a:pt x="0" y="169257"/>
                </a:lnTo>
                <a:lnTo>
                  <a:pt x="781" y="196102"/>
                </a:lnTo>
                <a:lnTo>
                  <a:pt x="12099" y="219659"/>
                </a:lnTo>
                <a:lnTo>
                  <a:pt x="32605" y="238683"/>
                </a:lnTo>
                <a:lnTo>
                  <a:pt x="55064" y="246251"/>
                </a:lnTo>
                <a:lnTo>
                  <a:pt x="78179" y="242624"/>
                </a:lnTo>
                <a:lnTo>
                  <a:pt x="100657" y="228066"/>
                </a:lnTo>
                <a:lnTo>
                  <a:pt x="111623" y="213844"/>
                </a:lnTo>
                <a:lnTo>
                  <a:pt x="79092" y="213844"/>
                </a:lnTo>
                <a:lnTo>
                  <a:pt x="64639" y="212877"/>
                </a:lnTo>
                <a:lnTo>
                  <a:pt x="38436" y="183580"/>
                </a:lnTo>
                <a:lnTo>
                  <a:pt x="38017" y="166322"/>
                </a:lnTo>
                <a:lnTo>
                  <a:pt x="40534" y="156910"/>
                </a:lnTo>
                <a:lnTo>
                  <a:pt x="45034" y="147659"/>
                </a:lnTo>
                <a:lnTo>
                  <a:pt x="51290" y="138765"/>
                </a:lnTo>
                <a:lnTo>
                  <a:pt x="59140" y="130200"/>
                </a:lnTo>
                <a:lnTo>
                  <a:pt x="69993" y="118736"/>
                </a:lnTo>
                <a:lnTo>
                  <a:pt x="78112" y="107403"/>
                </a:lnTo>
                <a:lnTo>
                  <a:pt x="83734" y="96185"/>
                </a:lnTo>
                <a:lnTo>
                  <a:pt x="87093" y="85064"/>
                </a:lnTo>
                <a:lnTo>
                  <a:pt x="87601" y="80467"/>
                </a:lnTo>
                <a:lnTo>
                  <a:pt x="87487" y="76009"/>
                </a:lnTo>
                <a:lnTo>
                  <a:pt x="64271" y="38595"/>
                </a:lnTo>
                <a:lnTo>
                  <a:pt x="23555" y="8468"/>
                </a:lnTo>
                <a:lnTo>
                  <a:pt x="8721" y="0"/>
                </a:lnTo>
                <a:close/>
              </a:path>
              <a:path w="129539" h="246379">
                <a:moveTo>
                  <a:pt x="118271" y="109524"/>
                </a:moveTo>
                <a:lnTo>
                  <a:pt x="119556" y="128478"/>
                </a:lnTo>
                <a:lnTo>
                  <a:pt x="119254" y="147461"/>
                </a:lnTo>
                <a:lnTo>
                  <a:pt x="116702" y="166322"/>
                </a:lnTo>
                <a:lnTo>
                  <a:pt x="111236" y="184912"/>
                </a:lnTo>
                <a:lnTo>
                  <a:pt x="102398" y="199861"/>
                </a:lnTo>
                <a:lnTo>
                  <a:pt x="91681" y="209505"/>
                </a:lnTo>
                <a:lnTo>
                  <a:pt x="79092" y="213844"/>
                </a:lnTo>
                <a:lnTo>
                  <a:pt x="111623" y="213844"/>
                </a:lnTo>
                <a:lnTo>
                  <a:pt x="119925" y="203077"/>
                </a:lnTo>
                <a:lnTo>
                  <a:pt x="129514" y="173077"/>
                </a:lnTo>
                <a:lnTo>
                  <a:pt x="129078" y="140936"/>
                </a:lnTo>
                <a:lnTo>
                  <a:pt x="118271" y="109524"/>
                </a:lnTo>
                <a:close/>
              </a:path>
            </a:pathLst>
          </a:custGeom>
          <a:solidFill>
            <a:srgbClr val="EE7D23"/>
          </a:solidFill>
          <a:ln w="9525">
            <a:noFill/>
            <a:round/>
            <a:headEnd/>
            <a:tailEnd/>
          </a:ln>
        </p:spPr>
        <p:txBody>
          <a:bodyPr lIns="0" tIns="0" rIns="0" bIns="0"/>
          <a:lstStyle/>
          <a:p>
            <a:pPr eaLnBrk="0" hangingPunct="0"/>
            <a:endParaRPr lang="en-US"/>
          </a:p>
        </p:txBody>
      </p:sp>
      <p:sp>
        <p:nvSpPr>
          <p:cNvPr id="5141" name="object 24"/>
          <p:cNvSpPr>
            <a:spLocks/>
          </p:cNvSpPr>
          <p:nvPr/>
        </p:nvSpPr>
        <p:spPr bwMode="auto">
          <a:xfrm>
            <a:off x="4275138" y="201613"/>
            <a:ext cx="73025" cy="144462"/>
          </a:xfrm>
          <a:custGeom>
            <a:avLst/>
            <a:gdLst>
              <a:gd name="T0" fmla="*/ 242224 w 72389"/>
              <a:gd name="T1" fmla="*/ 0 h 144145"/>
              <a:gd name="T2" fmla="*/ 251406 w 72389"/>
              <a:gd name="T3" fmla="*/ 23359 h 144145"/>
              <a:gd name="T4" fmla="*/ 242380 w 72389"/>
              <a:gd name="T5" fmla="*/ 45911 h 144145"/>
              <a:gd name="T6" fmla="*/ 212127 w 72389"/>
              <a:gd name="T7" fmla="*/ 67529 h 144145"/>
              <a:gd name="T8" fmla="*/ 157664 w 72389"/>
              <a:gd name="T9" fmla="*/ 88075 h 144145"/>
              <a:gd name="T10" fmla="*/ 115601 w 72389"/>
              <a:gd name="T11" fmla="*/ 99672 h 144145"/>
              <a:gd name="T12" fmla="*/ 78462 w 72389"/>
              <a:gd name="T13" fmla="*/ 111264 h 144145"/>
              <a:gd name="T14" fmla="*/ 47775 w 72389"/>
              <a:gd name="T15" fmla="*/ 122854 h 144145"/>
              <a:gd name="T16" fmla="*/ 25131 w 72389"/>
              <a:gd name="T17" fmla="*/ 134443 h 144145"/>
              <a:gd name="T18" fmla="*/ 5556 w 72389"/>
              <a:gd name="T19" fmla="*/ 151187 h 144145"/>
              <a:gd name="T20" fmla="*/ 0 w 72389"/>
              <a:gd name="T21" fmla="*/ 167803 h 144145"/>
              <a:gd name="T22" fmla="*/ 10734 w 72389"/>
              <a:gd name="T23" fmla="*/ 184250 h 144145"/>
              <a:gd name="T24" fmla="*/ 40049 w 72389"/>
              <a:gd name="T25" fmla="*/ 200499 h 144145"/>
              <a:gd name="T26" fmla="*/ 86675 w 72389"/>
              <a:gd name="T27" fmla="*/ 212214 h 144145"/>
              <a:gd name="T28" fmla="*/ 148213 w 72389"/>
              <a:gd name="T29" fmla="*/ 217129 h 144145"/>
              <a:gd name="T30" fmla="*/ 214077 w 72389"/>
              <a:gd name="T31" fmla="*/ 213966 h 144145"/>
              <a:gd name="T32" fmla="*/ 345896 w 72389"/>
              <a:gd name="T33" fmla="*/ 159239 h 144145"/>
              <a:gd name="T34" fmla="*/ 371365 w 72389"/>
              <a:gd name="T35" fmla="*/ 102771 h 144145"/>
              <a:gd name="T36" fmla="*/ 365573 w 72389"/>
              <a:gd name="T37" fmla="*/ 73852 h 144145"/>
              <a:gd name="T38" fmla="*/ 341830 w 72389"/>
              <a:gd name="T39" fmla="*/ 47116 h 144145"/>
              <a:gd name="T40" fmla="*/ 300551 w 72389"/>
              <a:gd name="T41" fmla="*/ 22512 h 144145"/>
              <a:gd name="T42" fmla="*/ 242224 w 72389"/>
              <a:gd name="T43" fmla="*/ 0 h 1441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2389"/>
              <a:gd name="T67" fmla="*/ 0 h 144145"/>
              <a:gd name="T68" fmla="*/ 72389 w 72389"/>
              <a:gd name="T69" fmla="*/ 144145 h 1441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2389" h="144145">
                <a:moveTo>
                  <a:pt x="47185" y="0"/>
                </a:moveTo>
                <a:lnTo>
                  <a:pt x="48976" y="15489"/>
                </a:lnTo>
                <a:lnTo>
                  <a:pt x="47217" y="30446"/>
                </a:lnTo>
                <a:lnTo>
                  <a:pt x="41323" y="44782"/>
                </a:lnTo>
                <a:lnTo>
                  <a:pt x="30713" y="58407"/>
                </a:lnTo>
                <a:lnTo>
                  <a:pt x="22519" y="66093"/>
                </a:lnTo>
                <a:lnTo>
                  <a:pt x="15284" y="73780"/>
                </a:lnTo>
                <a:lnTo>
                  <a:pt x="9308" y="81467"/>
                </a:lnTo>
                <a:lnTo>
                  <a:pt x="4894" y="89154"/>
                </a:lnTo>
                <a:lnTo>
                  <a:pt x="1082" y="100259"/>
                </a:lnTo>
                <a:lnTo>
                  <a:pt x="0" y="111274"/>
                </a:lnTo>
                <a:lnTo>
                  <a:pt x="2092" y="122179"/>
                </a:lnTo>
                <a:lnTo>
                  <a:pt x="7802" y="132956"/>
                </a:lnTo>
                <a:lnTo>
                  <a:pt x="16880" y="140718"/>
                </a:lnTo>
                <a:lnTo>
                  <a:pt x="28870" y="143989"/>
                </a:lnTo>
                <a:lnTo>
                  <a:pt x="41705" y="141893"/>
                </a:lnTo>
                <a:lnTo>
                  <a:pt x="67384" y="105598"/>
                </a:lnTo>
                <a:lnTo>
                  <a:pt x="72343" y="68148"/>
                </a:lnTo>
                <a:lnTo>
                  <a:pt x="71218" y="48973"/>
                </a:lnTo>
                <a:lnTo>
                  <a:pt x="66589" y="31245"/>
                </a:lnTo>
                <a:lnTo>
                  <a:pt x="58547" y="14930"/>
                </a:lnTo>
                <a:lnTo>
                  <a:pt x="47185" y="0"/>
                </a:lnTo>
                <a:close/>
              </a:path>
            </a:pathLst>
          </a:custGeom>
          <a:solidFill>
            <a:srgbClr val="0F9C4B"/>
          </a:solidFill>
          <a:ln w="9525">
            <a:noFill/>
            <a:round/>
            <a:headEnd/>
            <a:tailEnd/>
          </a:ln>
        </p:spPr>
        <p:txBody>
          <a:bodyPr lIns="0" tIns="0" rIns="0" bIns="0"/>
          <a:lstStyle/>
          <a:p>
            <a:pPr eaLnBrk="0" hangingPunct="0"/>
            <a:endParaRPr lang="en-US"/>
          </a:p>
        </p:txBody>
      </p:sp>
      <p:sp>
        <p:nvSpPr>
          <p:cNvPr id="5142" name="object 25"/>
          <p:cNvSpPr>
            <a:spLocks/>
          </p:cNvSpPr>
          <p:nvPr/>
        </p:nvSpPr>
        <p:spPr bwMode="auto">
          <a:xfrm>
            <a:off x="4148138" y="123825"/>
            <a:ext cx="285750" cy="268288"/>
          </a:xfrm>
          <a:custGeom>
            <a:avLst/>
            <a:gdLst>
              <a:gd name="T0" fmla="*/ 130282 w 285114"/>
              <a:gd name="T1" fmla="*/ 8028 h 268605"/>
              <a:gd name="T2" fmla="*/ 69151 w 285114"/>
              <a:gd name="T3" fmla="*/ 28453 h 268605"/>
              <a:gd name="T4" fmla="*/ 27469 w 285114"/>
              <a:gd name="T5" fmla="*/ 54708 h 268605"/>
              <a:gd name="T6" fmla="*/ 3416 w 285114"/>
              <a:gd name="T7" fmla="*/ 85860 h 268605"/>
              <a:gd name="T8" fmla="*/ 0 w 285114"/>
              <a:gd name="T9" fmla="*/ 119829 h 268605"/>
              <a:gd name="T10" fmla="*/ 18738 w 285114"/>
              <a:gd name="T11" fmla="*/ 153164 h 268605"/>
              <a:gd name="T12" fmla="*/ 56164 w 285114"/>
              <a:gd name="T13" fmla="*/ 180978 h 268605"/>
              <a:gd name="T14" fmla="*/ 108257 w 285114"/>
              <a:gd name="T15" fmla="*/ 201665 h 268605"/>
              <a:gd name="T16" fmla="*/ 171018 w 285114"/>
              <a:gd name="T17" fmla="*/ 213651 h 268605"/>
              <a:gd name="T18" fmla="*/ 240422 w 285114"/>
              <a:gd name="T19" fmla="*/ 215326 h 268605"/>
              <a:gd name="T20" fmla="*/ 281227 w 285114"/>
              <a:gd name="T21" fmla="*/ 209625 h 268605"/>
              <a:gd name="T22" fmla="*/ 239120 w 285114"/>
              <a:gd name="T23" fmla="*/ 209625 h 268605"/>
              <a:gd name="T24" fmla="*/ 173393 w 285114"/>
              <a:gd name="T25" fmla="*/ 208043 h 268605"/>
              <a:gd name="T26" fmla="*/ 113960 w 285114"/>
              <a:gd name="T27" fmla="*/ 196704 h 268605"/>
              <a:gd name="T28" fmla="*/ 64629 w 285114"/>
              <a:gd name="T29" fmla="*/ 177107 h 268605"/>
              <a:gd name="T30" fmla="*/ 29182 w 285114"/>
              <a:gd name="T31" fmla="*/ 150769 h 268605"/>
              <a:gd name="T32" fmla="*/ 11421 w 285114"/>
              <a:gd name="T33" fmla="*/ 119183 h 268605"/>
              <a:gd name="T34" fmla="*/ 14249 w 285114"/>
              <a:gd name="T35" fmla="*/ 87611 h 268605"/>
              <a:gd name="T36" fmla="*/ 35695 w 285114"/>
              <a:gd name="T37" fmla="*/ 58465 h 268605"/>
              <a:gd name="T38" fmla="*/ 73337 w 285114"/>
              <a:gd name="T39" fmla="*/ 33803 h 268605"/>
              <a:gd name="T40" fmla="*/ 124756 w 285114"/>
              <a:gd name="T41" fmla="*/ 15699 h 268605"/>
              <a:gd name="T42" fmla="*/ 134582 w 285114"/>
              <a:gd name="T43" fmla="*/ 14163 h 268605"/>
              <a:gd name="T44" fmla="*/ 135487 w 285114"/>
              <a:gd name="T45" fmla="*/ 12591 h 268605"/>
              <a:gd name="T46" fmla="*/ 137042 w 285114"/>
              <a:gd name="T47" fmla="*/ 10002 h 268605"/>
              <a:gd name="T48" fmla="*/ 130282 w 285114"/>
              <a:gd name="T49" fmla="*/ 8028 h 268605"/>
              <a:gd name="T50" fmla="*/ 282082 w 285114"/>
              <a:gd name="T51" fmla="*/ 5696 h 268605"/>
              <a:gd name="T52" fmla="*/ 192914 w 285114"/>
              <a:gd name="T53" fmla="*/ 5696 h 268605"/>
              <a:gd name="T54" fmla="*/ 258647 w 285114"/>
              <a:gd name="T55" fmla="*/ 7276 h 268605"/>
              <a:gd name="T56" fmla="*/ 318065 w 285114"/>
              <a:gd name="T57" fmla="*/ 18626 h 268605"/>
              <a:gd name="T58" fmla="*/ 367403 w 285114"/>
              <a:gd name="T59" fmla="*/ 38221 h 268605"/>
              <a:gd name="T60" fmla="*/ 402850 w 285114"/>
              <a:gd name="T61" fmla="*/ 64563 h 268605"/>
              <a:gd name="T62" fmla="*/ 420576 w 285114"/>
              <a:gd name="T63" fmla="*/ 96137 h 268605"/>
              <a:gd name="T64" fmla="*/ 413462 w 285114"/>
              <a:gd name="T65" fmla="*/ 136668 h 268605"/>
              <a:gd name="T66" fmla="*/ 376898 w 285114"/>
              <a:gd name="T67" fmla="*/ 171554 h 268605"/>
              <a:gd name="T68" fmla="*/ 316808 w 285114"/>
              <a:gd name="T69" fmla="*/ 197109 h 268605"/>
              <a:gd name="T70" fmla="*/ 239120 w 285114"/>
              <a:gd name="T71" fmla="*/ 209625 h 268605"/>
              <a:gd name="T72" fmla="*/ 281227 w 285114"/>
              <a:gd name="T73" fmla="*/ 209625 h 268605"/>
              <a:gd name="T74" fmla="*/ 363128 w 285114"/>
              <a:gd name="T75" fmla="*/ 187326 h 268605"/>
              <a:gd name="T76" fmla="*/ 404649 w 285114"/>
              <a:gd name="T77" fmla="*/ 161362 h 268605"/>
              <a:gd name="T78" fmla="*/ 428658 w 285114"/>
              <a:gd name="T79" fmla="*/ 130089 h 268605"/>
              <a:gd name="T80" fmla="*/ 432005 w 285114"/>
              <a:gd name="T81" fmla="*/ 95499 h 268605"/>
              <a:gd name="T82" fmla="*/ 413281 w 285114"/>
              <a:gd name="T83" fmla="*/ 62155 h 268605"/>
              <a:gd name="T84" fmla="*/ 375857 w 285114"/>
              <a:gd name="T85" fmla="*/ 34341 h 268605"/>
              <a:gd name="T86" fmla="*/ 323758 w 285114"/>
              <a:gd name="T87" fmla="*/ 13649 h 268605"/>
              <a:gd name="T88" fmla="*/ 282082 w 285114"/>
              <a:gd name="T89" fmla="*/ 5696 h 268605"/>
              <a:gd name="T90" fmla="*/ 191610 w 285114"/>
              <a:gd name="T91" fmla="*/ 0 h 268605"/>
              <a:gd name="T92" fmla="*/ 138781 w 285114"/>
              <a:gd name="T93" fmla="*/ 6110 h 268605"/>
              <a:gd name="T94" fmla="*/ 148706 w 285114"/>
              <a:gd name="T95" fmla="*/ 8667 h 268605"/>
              <a:gd name="T96" fmla="*/ 156846 w 285114"/>
              <a:gd name="T97" fmla="*/ 8924 h 268605"/>
              <a:gd name="T98" fmla="*/ 159201 w 285114"/>
              <a:gd name="T99" fmla="*/ 9022 h 268605"/>
              <a:gd name="T100" fmla="*/ 161682 w 285114"/>
              <a:gd name="T101" fmla="*/ 8853 h 268605"/>
              <a:gd name="T102" fmla="*/ 172069 w 285114"/>
              <a:gd name="T103" fmla="*/ 7787 h 268605"/>
              <a:gd name="T104" fmla="*/ 179643 w 285114"/>
              <a:gd name="T105" fmla="*/ 6633 h 268605"/>
              <a:gd name="T106" fmla="*/ 191185 w 285114"/>
              <a:gd name="T107" fmla="*/ 5794 h 268605"/>
              <a:gd name="T108" fmla="*/ 192914 w 285114"/>
              <a:gd name="T109" fmla="*/ 5696 h 268605"/>
              <a:gd name="T110" fmla="*/ 282082 w 285114"/>
              <a:gd name="T111" fmla="*/ 5696 h 268605"/>
              <a:gd name="T112" fmla="*/ 261016 w 285114"/>
              <a:gd name="T113" fmla="*/ 1709 h 268605"/>
              <a:gd name="T114" fmla="*/ 191610 w 285114"/>
              <a:gd name="T115" fmla="*/ 0 h 26860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5114"/>
              <a:gd name="T175" fmla="*/ 0 h 268605"/>
              <a:gd name="T176" fmla="*/ 285114 w 285114"/>
              <a:gd name="T177" fmla="*/ 268605 h 26860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5114" h="268605">
                <a:moveTo>
                  <a:pt x="85890" y="10020"/>
                </a:moveTo>
                <a:lnTo>
                  <a:pt x="45586" y="35487"/>
                </a:lnTo>
                <a:lnTo>
                  <a:pt x="18111" y="68227"/>
                </a:lnTo>
                <a:lnTo>
                  <a:pt x="2260" y="107078"/>
                </a:lnTo>
                <a:lnTo>
                  <a:pt x="0" y="149440"/>
                </a:lnTo>
                <a:lnTo>
                  <a:pt x="12352" y="191019"/>
                </a:lnTo>
                <a:lnTo>
                  <a:pt x="37025" y="225705"/>
                </a:lnTo>
                <a:lnTo>
                  <a:pt x="71370" y="251511"/>
                </a:lnTo>
                <a:lnTo>
                  <a:pt x="112743" y="266452"/>
                </a:lnTo>
                <a:lnTo>
                  <a:pt x="158495" y="268541"/>
                </a:lnTo>
                <a:lnTo>
                  <a:pt x="185406" y="261429"/>
                </a:lnTo>
                <a:lnTo>
                  <a:pt x="157645" y="261429"/>
                </a:lnTo>
                <a:lnTo>
                  <a:pt x="114311" y="259461"/>
                </a:lnTo>
                <a:lnTo>
                  <a:pt x="75130" y="245317"/>
                </a:lnTo>
                <a:lnTo>
                  <a:pt x="42606" y="220878"/>
                </a:lnTo>
                <a:lnTo>
                  <a:pt x="19239" y="188025"/>
                </a:lnTo>
                <a:lnTo>
                  <a:pt x="7531" y="148640"/>
                </a:lnTo>
                <a:lnTo>
                  <a:pt x="9396" y="109266"/>
                </a:lnTo>
                <a:lnTo>
                  <a:pt x="23533" y="72910"/>
                </a:lnTo>
                <a:lnTo>
                  <a:pt x="48346" y="42156"/>
                </a:lnTo>
                <a:lnTo>
                  <a:pt x="82245" y="19583"/>
                </a:lnTo>
                <a:lnTo>
                  <a:pt x="88722" y="17665"/>
                </a:lnTo>
                <a:lnTo>
                  <a:pt x="89319" y="15697"/>
                </a:lnTo>
                <a:lnTo>
                  <a:pt x="90347" y="12471"/>
                </a:lnTo>
                <a:lnTo>
                  <a:pt x="85890" y="10020"/>
                </a:lnTo>
                <a:close/>
              </a:path>
              <a:path w="285114" h="268605">
                <a:moveTo>
                  <a:pt x="185960" y="7099"/>
                </a:moveTo>
                <a:lnTo>
                  <a:pt x="127177" y="7099"/>
                </a:lnTo>
                <a:lnTo>
                  <a:pt x="170503" y="9078"/>
                </a:lnTo>
                <a:lnTo>
                  <a:pt x="209683" y="23226"/>
                </a:lnTo>
                <a:lnTo>
                  <a:pt x="242209" y="47665"/>
                </a:lnTo>
                <a:lnTo>
                  <a:pt x="265573" y="80516"/>
                </a:lnTo>
                <a:lnTo>
                  <a:pt x="277266" y="119900"/>
                </a:lnTo>
                <a:lnTo>
                  <a:pt x="272573" y="170443"/>
                </a:lnTo>
                <a:lnTo>
                  <a:pt x="248469" y="213953"/>
                </a:lnTo>
                <a:lnTo>
                  <a:pt x="208857" y="245820"/>
                </a:lnTo>
                <a:lnTo>
                  <a:pt x="157645" y="261429"/>
                </a:lnTo>
                <a:lnTo>
                  <a:pt x="185406" y="261429"/>
                </a:lnTo>
                <a:lnTo>
                  <a:pt x="239391" y="233620"/>
                </a:lnTo>
                <a:lnTo>
                  <a:pt x="266758" y="201240"/>
                </a:lnTo>
                <a:lnTo>
                  <a:pt x="282595" y="162236"/>
                </a:lnTo>
                <a:lnTo>
                  <a:pt x="284797" y="119100"/>
                </a:lnTo>
                <a:lnTo>
                  <a:pt x="272450" y="77515"/>
                </a:lnTo>
                <a:lnTo>
                  <a:pt x="247782" y="42826"/>
                </a:lnTo>
                <a:lnTo>
                  <a:pt x="213438" y="17020"/>
                </a:lnTo>
                <a:lnTo>
                  <a:pt x="185960" y="7099"/>
                </a:lnTo>
                <a:close/>
              </a:path>
              <a:path w="285114" h="268605">
                <a:moveTo>
                  <a:pt x="126314" y="0"/>
                </a:moveTo>
                <a:lnTo>
                  <a:pt x="91490" y="7619"/>
                </a:lnTo>
                <a:lnTo>
                  <a:pt x="98031" y="10807"/>
                </a:lnTo>
                <a:lnTo>
                  <a:pt x="103403" y="11137"/>
                </a:lnTo>
                <a:lnTo>
                  <a:pt x="104952" y="11252"/>
                </a:lnTo>
                <a:lnTo>
                  <a:pt x="106591" y="11048"/>
                </a:lnTo>
                <a:lnTo>
                  <a:pt x="113436" y="9702"/>
                </a:lnTo>
                <a:lnTo>
                  <a:pt x="118427" y="8267"/>
                </a:lnTo>
                <a:lnTo>
                  <a:pt x="126034" y="7213"/>
                </a:lnTo>
                <a:lnTo>
                  <a:pt x="127177" y="7099"/>
                </a:lnTo>
                <a:lnTo>
                  <a:pt x="185960" y="7099"/>
                </a:lnTo>
                <a:lnTo>
                  <a:pt x="172067" y="2083"/>
                </a:lnTo>
                <a:lnTo>
                  <a:pt x="126314" y="0"/>
                </a:lnTo>
                <a:close/>
              </a:path>
            </a:pathLst>
          </a:custGeom>
          <a:solidFill>
            <a:srgbClr val="0F9C4B"/>
          </a:solidFill>
          <a:ln w="9525">
            <a:noFill/>
            <a:round/>
            <a:headEnd/>
            <a:tailEnd/>
          </a:ln>
        </p:spPr>
        <p:txBody>
          <a:bodyPr lIns="0" tIns="0" rIns="0" bIns="0"/>
          <a:lstStyle/>
          <a:p>
            <a:pPr eaLnBrk="0" hangingPunct="0"/>
            <a:endParaRPr lang="en-US"/>
          </a:p>
        </p:txBody>
      </p:sp>
      <p:sp>
        <p:nvSpPr>
          <p:cNvPr id="86" name="object 96"/>
          <p:cNvSpPr txBox="1"/>
          <p:nvPr/>
        </p:nvSpPr>
        <p:spPr>
          <a:xfrm>
            <a:off x="9278938" y="182563"/>
            <a:ext cx="320675" cy="147637"/>
          </a:xfrm>
          <a:prstGeom prst="rect">
            <a:avLst/>
          </a:prstGeom>
        </p:spPr>
        <p:txBody>
          <a:bodyPr lIns="0" tIns="0" rIns="0" bIns="0">
            <a:spAutoFit/>
          </a:bodyPr>
          <a:lstStyle/>
          <a:p>
            <a:pPr marL="12700" fontAlgn="auto">
              <a:spcBef>
                <a:spcPts val="0"/>
              </a:spcBef>
              <a:spcAft>
                <a:spcPts val="0"/>
              </a:spcAft>
              <a:tabLst>
                <a:tab pos="680720" algn="l"/>
              </a:tabLst>
              <a:defRPr/>
            </a:pPr>
            <a:r>
              <a:rPr sz="950" spc="55" dirty="0">
                <a:latin typeface="Calibri"/>
                <a:cs typeface="Calibri"/>
                <a:hlinkClick r:id="" action="ppaction://hlinkshowjump?jump=nextslide"/>
              </a:rPr>
              <a:t>Next</a:t>
            </a:r>
            <a:endParaRPr sz="950" dirty="0">
              <a:latin typeface="Calibri"/>
              <a:cs typeface="Calibri"/>
            </a:endParaRPr>
          </a:p>
        </p:txBody>
      </p:sp>
      <p:sp>
        <p:nvSpPr>
          <p:cNvPr id="87" name="object 97"/>
          <p:cNvSpPr txBox="1"/>
          <p:nvPr/>
        </p:nvSpPr>
        <p:spPr>
          <a:xfrm>
            <a:off x="9788525" y="182563"/>
            <a:ext cx="527050" cy="146050"/>
          </a:xfrm>
          <a:prstGeom prst="rect">
            <a:avLst/>
          </a:prstGeom>
        </p:spPr>
        <p:txBody>
          <a:bodyPr lIns="0" tIns="0" rIns="0" bIns="0">
            <a:spAutoFit/>
          </a:bodyPr>
          <a:lstStyle/>
          <a:p>
            <a:pPr marL="12700" fontAlgn="auto">
              <a:spcBef>
                <a:spcPts val="0"/>
              </a:spcBef>
              <a:spcAft>
                <a:spcPts val="0"/>
              </a:spcAft>
              <a:defRPr/>
            </a:pPr>
            <a:r>
              <a:rPr sz="950" spc="55" dirty="0">
                <a:latin typeface="Calibri"/>
                <a:cs typeface="Calibri"/>
                <a:hlinkClick r:id="" action="ppaction://hlinkshowjump?jump=firstslide"/>
              </a:rPr>
              <a:t>Contents</a:t>
            </a:r>
            <a:endParaRPr sz="950" dirty="0">
              <a:latin typeface="Calibri"/>
              <a:cs typeface="Calibri"/>
            </a:endParaRPr>
          </a:p>
        </p:txBody>
      </p:sp>
      <p:sp>
        <p:nvSpPr>
          <p:cNvPr id="88" name="object 106">
            <a:hlinkClick r:id="rId4"/>
          </p:cNvPr>
          <p:cNvSpPr txBox="1"/>
          <p:nvPr/>
        </p:nvSpPr>
        <p:spPr>
          <a:xfrm>
            <a:off x="177800" y="179388"/>
            <a:ext cx="1309688" cy="123825"/>
          </a:xfrm>
          <a:prstGeom prst="rect">
            <a:avLst/>
          </a:prstGeom>
        </p:spPr>
        <p:txBody>
          <a:bodyPr lIns="0" tIns="0" rIns="0" bIns="0">
            <a:spAutoFit/>
          </a:bodyPr>
          <a:lstStyle/>
          <a:p>
            <a:pPr marL="12700" fontAlgn="auto">
              <a:spcBef>
                <a:spcPts val="0"/>
              </a:spcBef>
              <a:spcAft>
                <a:spcPts val="0"/>
              </a:spcAft>
              <a:defRPr/>
            </a:pPr>
            <a:r>
              <a:rPr sz="800" spc="60" dirty="0">
                <a:solidFill>
                  <a:srgbClr val="FFFFFF"/>
                </a:solidFill>
                <a:latin typeface="Calibri"/>
                <a:cs typeface="Calibri"/>
              </a:rPr>
              <a:t>Click </a:t>
            </a:r>
            <a:r>
              <a:rPr sz="800" spc="50">
                <a:solidFill>
                  <a:srgbClr val="FFFFFF"/>
                </a:solidFill>
                <a:latin typeface="Calibri"/>
                <a:cs typeface="Calibri"/>
              </a:rPr>
              <a:t>here </a:t>
            </a:r>
            <a:r>
              <a:rPr lang="en-US" sz="800" spc="50" dirty="0">
                <a:solidFill>
                  <a:srgbClr val="FFFFFF"/>
                </a:solidFill>
                <a:latin typeface="Calibri"/>
                <a:cs typeface="Calibri"/>
              </a:rPr>
              <a:t>to </a:t>
            </a:r>
            <a:r>
              <a:rPr sz="800" spc="60">
                <a:solidFill>
                  <a:srgbClr val="FFFFFF"/>
                </a:solidFill>
                <a:latin typeface="Calibri"/>
                <a:cs typeface="Calibri"/>
              </a:rPr>
              <a:t>subscribe</a:t>
            </a:r>
            <a:r>
              <a:rPr sz="800" spc="55">
                <a:solidFill>
                  <a:srgbClr val="FFFFFF"/>
                </a:solidFill>
                <a:latin typeface="Calibri"/>
                <a:cs typeface="Calibri"/>
              </a:rPr>
              <a:t> </a:t>
            </a:r>
            <a:r>
              <a:rPr sz="800" spc="50" dirty="0">
                <a:solidFill>
                  <a:srgbClr val="FFFFFF"/>
                </a:solidFill>
                <a:latin typeface="Calibri"/>
                <a:cs typeface="Calibri"/>
              </a:rPr>
              <a:t>to</a:t>
            </a:r>
            <a:endParaRPr sz="800" dirty="0">
              <a:latin typeface="Calibri"/>
              <a:cs typeface="Calibri"/>
            </a:endParaRPr>
          </a:p>
        </p:txBody>
      </p:sp>
      <p:sp>
        <p:nvSpPr>
          <p:cNvPr id="90" name="Rectangle 89"/>
          <p:cNvSpPr/>
          <p:nvPr/>
        </p:nvSpPr>
        <p:spPr>
          <a:xfrm>
            <a:off x="8578850" y="131763"/>
            <a:ext cx="654050" cy="238125"/>
          </a:xfrm>
          <a:prstGeom prst="rect">
            <a:avLst/>
          </a:prstGeom>
        </p:spPr>
        <p:txBody>
          <a:bodyPr wrap="none">
            <a:spAutoFit/>
          </a:bodyPr>
          <a:lstStyle/>
          <a:p>
            <a:pPr fontAlgn="auto">
              <a:spcBef>
                <a:spcPts val="0"/>
              </a:spcBef>
              <a:spcAft>
                <a:spcPts val="0"/>
              </a:spcAft>
              <a:defRPr/>
            </a:pPr>
            <a:r>
              <a:rPr lang="en-US" sz="950" spc="35" dirty="0">
                <a:solidFill>
                  <a:prstClr val="black"/>
                </a:solidFill>
                <a:latin typeface="+mn-lt"/>
                <a:cs typeface="Calibri"/>
                <a:hlinkClick r:id="" action="ppaction://hlinkshowjump?jump=previousslide"/>
              </a:rPr>
              <a:t>Pr</a:t>
            </a:r>
            <a:r>
              <a:rPr lang="en-US" sz="950" spc="20" dirty="0">
                <a:solidFill>
                  <a:prstClr val="black"/>
                </a:solidFill>
                <a:latin typeface="+mn-lt"/>
                <a:cs typeface="Calibri"/>
                <a:hlinkClick r:id="" action="ppaction://hlinkshowjump?jump=previousslide"/>
              </a:rPr>
              <a:t>e</a:t>
            </a:r>
            <a:r>
              <a:rPr lang="en-US" sz="950" spc="55" dirty="0">
                <a:solidFill>
                  <a:prstClr val="black"/>
                </a:solidFill>
                <a:latin typeface="+mn-lt"/>
                <a:cs typeface="Calibri"/>
                <a:hlinkClick r:id="" action="ppaction://hlinkshowjump?jump=previousslide"/>
              </a:rPr>
              <a:t>vious</a:t>
            </a:r>
            <a:endParaRPr lang="en-US" dirty="0">
              <a:latin typeface="+mn-lt"/>
              <a:cs typeface="+mn-cs"/>
            </a:endParaRPr>
          </a:p>
        </p:txBody>
      </p:sp>
      <p:sp>
        <p:nvSpPr>
          <p:cNvPr id="99" name="object 119">
            <a:hlinkClick r:id="rId5"/>
          </p:cNvPr>
          <p:cNvSpPr txBox="1"/>
          <p:nvPr/>
        </p:nvSpPr>
        <p:spPr>
          <a:xfrm>
            <a:off x="2603500" y="114300"/>
            <a:ext cx="1422400" cy="276225"/>
          </a:xfrm>
          <a:prstGeom prst="rect">
            <a:avLst/>
          </a:prstGeom>
        </p:spPr>
        <p:txBody>
          <a:bodyPr lIns="0" tIns="0" rIns="0" bIns="0">
            <a:spAutoFit/>
          </a:bodyPr>
          <a:lstStyle/>
          <a:p>
            <a:pPr marL="12700" fontAlgn="auto">
              <a:spcBef>
                <a:spcPts val="0"/>
              </a:spcBef>
              <a:spcAft>
                <a:spcPts val="0"/>
              </a:spcAft>
              <a:defRPr/>
            </a:pPr>
            <a:r>
              <a:rPr lang="en-US" sz="900" spc="65" dirty="0">
                <a:solidFill>
                  <a:srgbClr val="FFFFFF"/>
                </a:solidFill>
                <a:latin typeface="Calibri"/>
                <a:cs typeface="Calibri"/>
              </a:rPr>
              <a:t>Click here to b</a:t>
            </a:r>
            <a:r>
              <a:rPr sz="900" spc="65">
                <a:solidFill>
                  <a:srgbClr val="FFFFFF"/>
                </a:solidFill>
                <a:latin typeface="Calibri"/>
                <a:cs typeface="Calibri"/>
              </a:rPr>
              <a:t>ecome </a:t>
            </a:r>
            <a:r>
              <a:rPr sz="900" spc="80" dirty="0">
                <a:solidFill>
                  <a:srgbClr val="FFFFFF"/>
                </a:solidFill>
                <a:latin typeface="Calibri"/>
                <a:cs typeface="Calibri"/>
              </a:rPr>
              <a:t>a </a:t>
            </a:r>
            <a:r>
              <a:rPr sz="900" spc="55" dirty="0">
                <a:solidFill>
                  <a:srgbClr val="FFFFFF"/>
                </a:solidFill>
                <a:latin typeface="Calibri"/>
                <a:cs typeface="Calibri"/>
              </a:rPr>
              <a:t>SEEM</a:t>
            </a:r>
            <a:r>
              <a:rPr sz="900" spc="-5" dirty="0">
                <a:solidFill>
                  <a:srgbClr val="FFFFFF"/>
                </a:solidFill>
                <a:latin typeface="Calibri"/>
                <a:cs typeface="Calibri"/>
              </a:rPr>
              <a:t> </a:t>
            </a:r>
            <a:r>
              <a:rPr sz="900" spc="60" dirty="0">
                <a:solidFill>
                  <a:srgbClr val="FFFFFF"/>
                </a:solidFill>
                <a:latin typeface="Calibri"/>
                <a:cs typeface="Calibri"/>
              </a:rPr>
              <a:t>member</a:t>
            </a:r>
            <a:endParaRPr sz="900" dirty="0">
              <a:latin typeface="Calibri"/>
              <a:cs typeface="Calibri"/>
            </a:endParaRPr>
          </a:p>
        </p:txBody>
      </p:sp>
      <p:sp>
        <p:nvSpPr>
          <p:cNvPr id="5148" name="object 71"/>
          <p:cNvSpPr>
            <a:spLocks/>
          </p:cNvSpPr>
          <p:nvPr/>
        </p:nvSpPr>
        <p:spPr bwMode="auto">
          <a:xfrm>
            <a:off x="325438" y="571500"/>
            <a:ext cx="998537" cy="471488"/>
          </a:xfrm>
          <a:custGeom>
            <a:avLst/>
            <a:gdLst>
              <a:gd name="T0" fmla="*/ 1556658 w 960755"/>
              <a:gd name="T1" fmla="*/ 0 h 366394"/>
              <a:gd name="T2" fmla="*/ 0 w 960755"/>
              <a:gd name="T3" fmla="*/ 0 h 366394"/>
              <a:gd name="T4" fmla="*/ 0 w 960755"/>
              <a:gd name="T5" fmla="*/ 14516036 h 366394"/>
              <a:gd name="T6" fmla="*/ 778327 w 960755"/>
              <a:gd name="T7" fmla="*/ 11284418 h 366394"/>
              <a:gd name="T8" fmla="*/ 1556658 w 960755"/>
              <a:gd name="T9" fmla="*/ 11284418 h 366394"/>
              <a:gd name="T10" fmla="*/ 1556658 w 960755"/>
              <a:gd name="T11" fmla="*/ 0 h 366394"/>
              <a:gd name="T12" fmla="*/ 1556658 w 960755"/>
              <a:gd name="T13" fmla="*/ 11284418 h 366394"/>
              <a:gd name="T14" fmla="*/ 778327 w 960755"/>
              <a:gd name="T15" fmla="*/ 11284418 h 366394"/>
              <a:gd name="T16" fmla="*/ 1556658 w 960755"/>
              <a:gd name="T17" fmla="*/ 14516036 h 366394"/>
              <a:gd name="T18" fmla="*/ 1556658 w 960755"/>
              <a:gd name="T19" fmla="*/ 11284418 h 3663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0755"/>
              <a:gd name="T31" fmla="*/ 0 h 366394"/>
              <a:gd name="T32" fmla="*/ 960755 w 960755"/>
              <a:gd name="T33" fmla="*/ 366394 h 3663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0755" h="366394">
                <a:moveTo>
                  <a:pt x="960602" y="0"/>
                </a:moveTo>
                <a:lnTo>
                  <a:pt x="0" y="0"/>
                </a:lnTo>
                <a:lnTo>
                  <a:pt x="0" y="365810"/>
                </a:lnTo>
                <a:lnTo>
                  <a:pt x="480301" y="284365"/>
                </a:lnTo>
                <a:lnTo>
                  <a:pt x="960602" y="284365"/>
                </a:lnTo>
                <a:lnTo>
                  <a:pt x="960602" y="0"/>
                </a:lnTo>
                <a:close/>
              </a:path>
              <a:path w="960755" h="366394">
                <a:moveTo>
                  <a:pt x="960602" y="284365"/>
                </a:moveTo>
                <a:lnTo>
                  <a:pt x="480301" y="284365"/>
                </a:lnTo>
                <a:lnTo>
                  <a:pt x="960602" y="365810"/>
                </a:lnTo>
                <a:lnTo>
                  <a:pt x="960602" y="284365"/>
                </a:lnTo>
                <a:close/>
              </a:path>
            </a:pathLst>
          </a:custGeom>
          <a:solidFill>
            <a:srgbClr val="00A99D"/>
          </a:solidFill>
          <a:ln w="9525">
            <a:noFill/>
            <a:round/>
            <a:headEnd/>
            <a:tailEnd/>
          </a:ln>
        </p:spPr>
        <p:txBody>
          <a:bodyPr lIns="0" tIns="0" rIns="0" bIns="0"/>
          <a:lstStyle/>
          <a:p>
            <a:pPr eaLnBrk="0" hangingPunct="0"/>
            <a:endParaRPr lang="en-US"/>
          </a:p>
        </p:txBody>
      </p:sp>
      <p:sp>
        <p:nvSpPr>
          <p:cNvPr id="106" name="object 74"/>
          <p:cNvSpPr txBox="1"/>
          <p:nvPr/>
        </p:nvSpPr>
        <p:spPr>
          <a:xfrm>
            <a:off x="409575" y="647700"/>
            <a:ext cx="974725" cy="215900"/>
          </a:xfrm>
          <a:prstGeom prst="rect">
            <a:avLst/>
          </a:prstGeom>
        </p:spPr>
        <p:txBody>
          <a:bodyPr lIns="0" tIns="0" rIns="0" bIns="0">
            <a:spAutoFit/>
          </a:bodyPr>
          <a:lstStyle/>
          <a:p>
            <a:pPr marL="12700" fontAlgn="auto">
              <a:spcBef>
                <a:spcPts val="0"/>
              </a:spcBef>
              <a:spcAft>
                <a:spcPts val="0"/>
              </a:spcAft>
              <a:defRPr/>
            </a:pPr>
            <a:r>
              <a:rPr lang="en-US" sz="1400" b="1" dirty="0">
                <a:solidFill>
                  <a:schemeClr val="bg1"/>
                </a:solidFill>
                <a:cs typeface="+mn-cs"/>
              </a:rPr>
              <a:t>PROGRAM</a:t>
            </a:r>
            <a:endParaRPr lang="en-US" sz="1200" dirty="0">
              <a:latin typeface="+mj-lt"/>
              <a:cs typeface="Arial"/>
            </a:endParaRPr>
          </a:p>
        </p:txBody>
      </p:sp>
      <p:sp>
        <p:nvSpPr>
          <p:cNvPr id="52" name="object 123"/>
          <p:cNvSpPr txBox="1"/>
          <p:nvPr/>
        </p:nvSpPr>
        <p:spPr>
          <a:xfrm>
            <a:off x="10528300" y="4305300"/>
            <a:ext cx="161583" cy="3687454"/>
          </a:xfrm>
          <a:prstGeom prst="rect">
            <a:avLst/>
          </a:prstGeom>
          <a:solidFill>
            <a:srgbClr val="009999"/>
          </a:solidFill>
        </p:spPr>
        <p:txBody>
          <a:bodyPr vert="vert270" lIns="0" tIns="635" rIns="0" bIns="0">
            <a:spAutoFit/>
          </a:bodyPr>
          <a:lstStyle/>
          <a:p>
            <a:pPr marL="12700" eaLnBrk="0" hangingPunct="0">
              <a:spcBef>
                <a:spcPts val="5"/>
              </a:spcBef>
              <a:defRPr/>
            </a:pPr>
            <a:r>
              <a:rPr lang="en-US" sz="1050" spc="15" dirty="0">
                <a:solidFill>
                  <a:srgbClr val="FFFFFF"/>
                </a:solidFill>
                <a:latin typeface="Arial Narrow" pitchFamily="34" charset="0"/>
                <a:cs typeface="Arial"/>
              </a:rPr>
              <a:t>    </a:t>
            </a:r>
            <a:r>
              <a:rPr sz="1050" spc="15">
                <a:solidFill>
                  <a:srgbClr val="FFFFFF"/>
                </a:solidFill>
                <a:latin typeface="Arial Narrow" pitchFamily="34" charset="0"/>
                <a:cs typeface="Arial"/>
              </a:rPr>
              <a:t>Subscriptio</a:t>
            </a:r>
            <a:r>
              <a:rPr sz="1050">
                <a:solidFill>
                  <a:srgbClr val="FFFFFF"/>
                </a:solidFill>
                <a:latin typeface="Arial Narrow" pitchFamily="34" charset="0"/>
                <a:cs typeface="Arial"/>
              </a:rPr>
              <a:t>n</a:t>
            </a:r>
            <a:r>
              <a:rPr sz="1050" spc="20">
                <a:solidFill>
                  <a:srgbClr val="FFFFFF"/>
                </a:solidFill>
                <a:latin typeface="Arial Narrow" pitchFamily="34" charset="0"/>
                <a:cs typeface="Arial"/>
              </a:rPr>
              <a:t> </a:t>
            </a:r>
            <a:r>
              <a:rPr sz="1050" spc="15" dirty="0">
                <a:solidFill>
                  <a:srgbClr val="FFFFFF"/>
                </a:solidFill>
                <a:latin typeface="Arial Narrow" pitchFamily="34" charset="0"/>
                <a:cs typeface="Arial"/>
              </a:rPr>
              <a:t>t</a:t>
            </a:r>
            <a:r>
              <a:rPr sz="1050" dirty="0">
                <a:solidFill>
                  <a:srgbClr val="FFFFFF"/>
                </a:solidFill>
                <a:latin typeface="Arial Narrow" pitchFamily="34" charset="0"/>
                <a:cs typeface="Arial"/>
              </a:rPr>
              <a:t>o</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SEE</a:t>
            </a:r>
            <a:r>
              <a:rPr sz="1050" dirty="0">
                <a:solidFill>
                  <a:srgbClr val="FFFFFF"/>
                </a:solidFill>
                <a:latin typeface="Arial Narrow" pitchFamily="34" charset="0"/>
                <a:cs typeface="Arial"/>
              </a:rPr>
              <a:t>M</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NEW</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i</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fre</a:t>
            </a:r>
            <a:r>
              <a:rPr sz="1050" dirty="0">
                <a:solidFill>
                  <a:srgbClr val="FFFFFF"/>
                </a:solidFill>
                <a:latin typeface="Arial Narrow" pitchFamily="34" charset="0"/>
                <a:cs typeface="Arial"/>
              </a:rPr>
              <a:t>e</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fo</a:t>
            </a:r>
            <a:r>
              <a:rPr sz="1050" dirty="0">
                <a:solidFill>
                  <a:srgbClr val="FFFFFF"/>
                </a:solidFill>
                <a:latin typeface="Arial Narrow" pitchFamily="34" charset="0"/>
                <a:cs typeface="Arial"/>
              </a:rPr>
              <a:t>r</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member</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an</a:t>
            </a:r>
            <a:r>
              <a:rPr sz="1050" dirty="0">
                <a:solidFill>
                  <a:srgbClr val="FFFFFF"/>
                </a:solidFill>
                <a:latin typeface="Arial Narrow" pitchFamily="34" charset="0"/>
                <a:cs typeface="Arial"/>
              </a:rPr>
              <a:t>d</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non-members</a:t>
            </a:r>
            <a:endParaRPr sz="1050">
              <a:latin typeface="Arial Narrow" pitchFamily="34" charset="0"/>
              <a:cs typeface="Arial"/>
            </a:endParaRPr>
          </a:p>
        </p:txBody>
      </p:sp>
      <p:sp>
        <p:nvSpPr>
          <p:cNvPr id="39" name="Rectangle 38"/>
          <p:cNvSpPr/>
          <p:nvPr/>
        </p:nvSpPr>
        <p:spPr>
          <a:xfrm>
            <a:off x="203200" y="1038954"/>
            <a:ext cx="9982200" cy="6705600"/>
          </a:xfrm>
          <a:prstGeom prst="rect">
            <a:avLst/>
          </a:prstGeom>
          <a:solidFill>
            <a:srgbClr val="F3FDBF"/>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622300" y="1335628"/>
            <a:ext cx="9144000" cy="830997"/>
          </a:xfrm>
          <a:prstGeom prst="rect">
            <a:avLst/>
          </a:prstGeom>
          <a:noFill/>
        </p:spPr>
        <p:txBody>
          <a:bodyPr wrap="square" rtlCol="0">
            <a:spAutoFit/>
          </a:bodyPr>
          <a:lstStyle/>
          <a:p>
            <a:pPr algn="ctr"/>
            <a:r>
              <a:rPr lang="en-US" sz="2400" b="1" dirty="0"/>
              <a:t>SEEM Karnataka Chapter Conducts Webinar on “Fast Breeder Reactor Technology Development and PFBR – The Indian Success Story”</a:t>
            </a:r>
            <a:endParaRPr lang="en-US" sz="2400" b="1" dirty="0" smtClean="0"/>
          </a:p>
        </p:txBody>
      </p:sp>
      <p:sp>
        <p:nvSpPr>
          <p:cNvPr id="41" name="TextBox 40"/>
          <p:cNvSpPr txBox="1"/>
          <p:nvPr/>
        </p:nvSpPr>
        <p:spPr>
          <a:xfrm>
            <a:off x="546100" y="2425141"/>
            <a:ext cx="9053513" cy="4447371"/>
          </a:xfrm>
          <a:prstGeom prst="rect">
            <a:avLst/>
          </a:prstGeom>
          <a:noFill/>
        </p:spPr>
        <p:txBody>
          <a:bodyPr wrap="square" rtlCol="0">
            <a:spAutoFit/>
          </a:bodyPr>
          <a:lstStyle/>
          <a:p>
            <a:pPr algn="just"/>
            <a:r>
              <a:rPr lang="en-US" sz="1200" dirty="0" smtClean="0">
                <a:latin typeface="Cambria" panose="02040503050406030204" pitchFamily="18" charset="0"/>
                <a:ea typeface="Cambria" panose="02040503050406030204" pitchFamily="18" charset="0"/>
              </a:rPr>
              <a:t>The </a:t>
            </a:r>
            <a:r>
              <a:rPr lang="en-US" sz="1200" dirty="0">
                <a:latin typeface="Cambria" panose="02040503050406030204" pitchFamily="18" charset="0"/>
                <a:ea typeface="Cambria" panose="02040503050406030204" pitchFamily="18" charset="0"/>
              </a:rPr>
              <a:t>Karnataka Chapter of the Society of Energy Engineers and Managers (SEEM) organized an online technical webinar on </a:t>
            </a:r>
            <a:r>
              <a:rPr lang="en-US" sz="1200" b="1" dirty="0">
                <a:latin typeface="Cambria" panose="02040503050406030204" pitchFamily="18" charset="0"/>
                <a:ea typeface="Cambria" panose="02040503050406030204" pitchFamily="18" charset="0"/>
              </a:rPr>
              <a:t>“Fast Breeder Reactor Technology Development and PFBR – The Indian Success Story”</a:t>
            </a:r>
            <a:r>
              <a:rPr lang="en-US" sz="1200" dirty="0">
                <a:latin typeface="Cambria" panose="02040503050406030204" pitchFamily="18" charset="0"/>
                <a:ea typeface="Cambria" panose="02040503050406030204" pitchFamily="18" charset="0"/>
              </a:rPr>
              <a:t> on </a:t>
            </a:r>
            <a:r>
              <a:rPr lang="en-US" sz="1200" b="1" dirty="0">
                <a:latin typeface="Cambria" panose="02040503050406030204" pitchFamily="18" charset="0"/>
                <a:ea typeface="Cambria" panose="02040503050406030204" pitchFamily="18" charset="0"/>
              </a:rPr>
              <a:t>9 May 2026</a:t>
            </a:r>
            <a:r>
              <a:rPr lang="en-US" sz="1200" dirty="0">
                <a:latin typeface="Cambria" panose="02040503050406030204" pitchFamily="18" charset="0"/>
                <a:ea typeface="Cambria" panose="02040503050406030204" pitchFamily="18" charset="0"/>
              </a:rPr>
              <a:t>. The webinar was attended by energy professionals, engineers, academicians, students, and SEEM members from across the country</a:t>
            </a:r>
            <a:r>
              <a:rPr lang="en-US" sz="1200" dirty="0" smtClean="0">
                <a:latin typeface="Cambria" panose="02040503050406030204" pitchFamily="18" charset="0"/>
                <a:ea typeface="Cambria" panose="02040503050406030204" pitchFamily="18" charset="0"/>
              </a:rPr>
              <a:t>.</a:t>
            </a:r>
          </a:p>
          <a:p>
            <a:pPr algn="just"/>
            <a:endParaRPr lang="en-US" sz="105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The expert speaker for the session was </a:t>
            </a:r>
            <a:r>
              <a:rPr lang="en-US" sz="1200" b="1" dirty="0">
                <a:latin typeface="Cambria" panose="02040503050406030204" pitchFamily="18" charset="0"/>
                <a:ea typeface="Cambria" panose="02040503050406030204" pitchFamily="18" charset="0"/>
              </a:rPr>
              <a:t>Dr. C. V. </a:t>
            </a:r>
            <a:r>
              <a:rPr lang="en-US" sz="1200" b="1" dirty="0" err="1">
                <a:latin typeface="Cambria" panose="02040503050406030204" pitchFamily="18" charset="0"/>
                <a:ea typeface="Cambria" panose="02040503050406030204" pitchFamily="18" charset="0"/>
              </a:rPr>
              <a:t>Srinivasa</a:t>
            </a:r>
            <a:r>
              <a:rPr lang="en-US" sz="1200" b="1" dirty="0">
                <a:latin typeface="Cambria" panose="02040503050406030204" pitchFamily="18" charset="0"/>
                <a:ea typeface="Cambria" panose="02040503050406030204" pitchFamily="18" charset="0"/>
              </a:rPr>
              <a:t> Rao</a:t>
            </a:r>
            <a:r>
              <a:rPr lang="en-US" sz="1200" dirty="0">
                <a:latin typeface="Cambria" panose="02040503050406030204" pitchFamily="18" charset="0"/>
                <a:ea typeface="Cambria" panose="02040503050406030204" pitchFamily="18" charset="0"/>
              </a:rPr>
              <a:t>, Ph.D. (Physics) from IIT Kanpur, who served at the Institute for Plasma Research (IPR), Gandhinagar, Gujarat, from 1982 to 2017 and retired as Group Director. Drawing upon his extensive experience in advanced energy technologies, Dr. Rao delivered an insightful presentation on the development of Fast Breeder Reactor (FBR) technology in India and the successful realization of the Prototype Fast Breeder Reactor (PFBR</a:t>
            </a:r>
            <a:r>
              <a:rPr lang="en-US" sz="1200" dirty="0" smtClean="0">
                <a:latin typeface="Cambria" panose="02040503050406030204" pitchFamily="18" charset="0"/>
                <a:ea typeface="Cambria" panose="02040503050406030204" pitchFamily="18" charset="0"/>
              </a:rPr>
              <a:t>).</a:t>
            </a:r>
          </a:p>
          <a:p>
            <a:pPr algn="just"/>
            <a:endParaRPr lang="en-US" sz="105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During the webinar, Dr. Rao explained the strategic importance of breeder reactor technology in enhancing fuel utilization and ensuring long-term energy security for the nation. He highlighted the technological advancements, engineering challenges, and innovative indigenous solutions that contributed to the successful development of the PFBR, widely regarded as a significant milestone in India’s nuclear energy </a:t>
            </a:r>
            <a:r>
              <a:rPr lang="en-US" sz="1200" dirty="0" err="1">
                <a:latin typeface="Cambria" panose="02040503050406030204" pitchFamily="18" charset="0"/>
                <a:ea typeface="Cambria" panose="02040503050406030204" pitchFamily="18" charset="0"/>
              </a:rPr>
              <a:t>programme</a:t>
            </a:r>
            <a:r>
              <a:rPr lang="en-US" sz="1200" dirty="0" smtClean="0">
                <a:latin typeface="Cambria" panose="02040503050406030204" pitchFamily="18" charset="0"/>
                <a:ea typeface="Cambria" panose="02040503050406030204" pitchFamily="18" charset="0"/>
              </a:rPr>
              <a:t>.</a:t>
            </a:r>
          </a:p>
          <a:p>
            <a:pPr algn="just"/>
            <a:endParaRPr lang="en-US" sz="110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The presentation also covered the three-stage nuclear power </a:t>
            </a:r>
            <a:r>
              <a:rPr lang="en-US" sz="1200" dirty="0" err="1">
                <a:latin typeface="Cambria" panose="02040503050406030204" pitchFamily="18" charset="0"/>
                <a:ea typeface="Cambria" panose="02040503050406030204" pitchFamily="18" charset="0"/>
              </a:rPr>
              <a:t>programme</a:t>
            </a:r>
            <a:r>
              <a:rPr lang="en-US" sz="1200" dirty="0">
                <a:latin typeface="Cambria" panose="02040503050406030204" pitchFamily="18" charset="0"/>
                <a:ea typeface="Cambria" panose="02040503050406030204" pitchFamily="18" charset="0"/>
              </a:rPr>
              <a:t> of India, the role of fast breeder reactors in sustainable energy development, and the future prospects of advanced nuclear technologies in meeting the country’s growing energy demand. Participants gained valuable insights into the scientific, technological, and operational aspects of breeder reactor systems</a:t>
            </a:r>
            <a:r>
              <a:rPr lang="en-US" sz="1200" dirty="0" smtClean="0">
                <a:latin typeface="Cambria" panose="02040503050406030204" pitchFamily="18" charset="0"/>
                <a:ea typeface="Cambria" panose="02040503050406030204" pitchFamily="18" charset="0"/>
              </a:rPr>
              <a:t>.</a:t>
            </a:r>
          </a:p>
          <a:p>
            <a:pPr algn="just"/>
            <a:endParaRPr lang="en-US" sz="110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The session concluded with an engaging question-and-answer segment, during which participants interacted actively with the speaker and sought clarifications on various technical aspects related to reactor technology, safety, and future developments in the nuclear sector.</a:t>
            </a:r>
          </a:p>
          <a:p>
            <a:pPr algn="just"/>
            <a:r>
              <a:rPr lang="en-US" sz="1200" dirty="0">
                <a:latin typeface="Cambria" panose="02040503050406030204" pitchFamily="18" charset="0"/>
                <a:ea typeface="Cambria" panose="02040503050406030204" pitchFamily="18" charset="0"/>
              </a:rPr>
              <a:t>The webinar was highly appreciated by the participants for its technical depth and relevance. Through such knowledge-sharing initiatives, SEEM Karnataka Chapter continues </a:t>
            </a:r>
            <a:r>
              <a:rPr lang="en-US" sz="1200" dirty="0"/>
              <a:t>to promote professional excellence and dissemination of advanced energy technologies among the engineering community.</a:t>
            </a:r>
          </a:p>
          <a:p>
            <a:pPr algn="just"/>
            <a:endParaRPr lang="en-US" sz="1200" dirty="0" smtClean="0">
              <a:latin typeface="Cambria" panose="02040503050406030204" pitchFamily="18" charset="0"/>
              <a:ea typeface="Cambria" panose="02040503050406030204" pitchFamily="18" charset="0"/>
            </a:endParaRPr>
          </a:p>
        </p:txBody>
      </p:sp>
      <p:sp>
        <p:nvSpPr>
          <p:cNvPr id="36" name="object 205"/>
          <p:cNvSpPr txBox="1">
            <a:spLocks noChangeArrowheads="1"/>
          </p:cNvSpPr>
          <p:nvPr/>
        </p:nvSpPr>
        <p:spPr bwMode="auto">
          <a:xfrm rot="16200000">
            <a:off x="8897147" y="2204247"/>
            <a:ext cx="3429000" cy="163506"/>
          </a:xfrm>
          <a:prstGeom prst="rect">
            <a:avLst/>
          </a:prstGeom>
          <a:solidFill>
            <a:srgbClr val="EE7D23"/>
          </a:solidFill>
          <a:ln w="9525">
            <a:noFill/>
            <a:miter lim="800000"/>
            <a:headEnd/>
            <a:tailEnd/>
          </a:ln>
        </p:spPr>
        <p:txBody>
          <a:bodyPr lIns="0" tIns="9525" rIns="0" bIns="0">
            <a:spAutoFit/>
          </a:bodyPr>
          <a:lstStyle/>
          <a:p>
            <a:pPr marL="49530" algn="ctr" fontAlgn="auto">
              <a:spcBef>
                <a:spcPts val="75"/>
              </a:spcBef>
              <a:spcAft>
                <a:spcPts val="0"/>
              </a:spcAft>
              <a:defRPr/>
            </a:pPr>
            <a:endParaRPr lang="en-US" sz="1000" b="1" dirty="0" smtClean="0">
              <a:latin typeface="Arial"/>
              <a:cs typeface="Arial"/>
            </a:endParaRPr>
          </a:p>
        </p:txBody>
      </p:sp>
      <p:sp>
        <p:nvSpPr>
          <p:cNvPr id="35" name="object 205"/>
          <p:cNvSpPr txBox="1">
            <a:spLocks noChangeArrowheads="1"/>
          </p:cNvSpPr>
          <p:nvPr/>
        </p:nvSpPr>
        <p:spPr bwMode="auto">
          <a:xfrm rot="16200000">
            <a:off x="8897147" y="2509047"/>
            <a:ext cx="3429000" cy="163506"/>
          </a:xfrm>
          <a:prstGeom prst="rect">
            <a:avLst/>
          </a:prstGeom>
          <a:solidFill>
            <a:srgbClr val="EE7D23"/>
          </a:solidFill>
          <a:ln w="9525">
            <a:noFill/>
            <a:miter lim="800000"/>
            <a:headEnd/>
            <a:tailEnd/>
          </a:ln>
        </p:spPr>
        <p:txBody>
          <a:bodyPr lIns="0" tIns="9525" rIns="0" bIns="0">
            <a:spAutoFit/>
          </a:bodyPr>
          <a:lstStyle/>
          <a:p>
            <a:pPr marL="49530" algn="ctr" fontAlgn="auto">
              <a:spcBef>
                <a:spcPts val="75"/>
              </a:spcBef>
              <a:spcAft>
                <a:spcPts val="0"/>
              </a:spcAft>
              <a:defRPr/>
            </a:pPr>
            <a:r>
              <a:rPr lang="en-US" sz="1000" b="1" dirty="0" smtClean="0">
                <a:solidFill>
                  <a:srgbClr val="FFFFFF"/>
                </a:solidFill>
                <a:latin typeface="Arial" charset="0"/>
              </a:rPr>
              <a:t> </a:t>
            </a:r>
            <a:r>
              <a:rPr lang="en-US" sz="1000" b="1" dirty="0">
                <a:solidFill>
                  <a:srgbClr val="FFFFFF"/>
                </a:solidFill>
                <a:latin typeface="Arial" charset="0"/>
              </a:rPr>
              <a:t> SEEM  NEWS  </a:t>
            </a:r>
            <a:r>
              <a:rPr lang="en-US" sz="1000" b="1" spc="-105" dirty="0">
                <a:solidFill>
                  <a:srgbClr val="FFFFFF"/>
                </a:solidFill>
                <a:latin typeface="Arial"/>
                <a:cs typeface="Arial"/>
              </a:rPr>
              <a:t> </a:t>
            </a:r>
            <a:r>
              <a:rPr lang="en-US" sz="1000" b="1" spc="-105" dirty="0" smtClean="0">
                <a:solidFill>
                  <a:srgbClr val="FFFFFF"/>
                </a:solidFill>
                <a:latin typeface="Arial"/>
                <a:cs typeface="Arial"/>
              </a:rPr>
              <a:t>JUNE   </a:t>
            </a:r>
            <a:r>
              <a:rPr lang="en-US" sz="1000" b="1" spc="-105" dirty="0">
                <a:solidFill>
                  <a:srgbClr val="FFFFFF"/>
                </a:solidFill>
                <a:latin typeface="Arial"/>
                <a:cs typeface="Arial"/>
              </a:rPr>
              <a:t>2026</a:t>
            </a:r>
            <a:endParaRPr lang="en-US" sz="1000" b="1" dirty="0">
              <a:latin typeface="Arial"/>
              <a:cs typeface="Arial"/>
            </a:endParaRPr>
          </a:p>
        </p:txBody>
      </p:sp>
    </p:spTree>
    <p:extLst>
      <p:ext uri="{BB962C8B-B14F-4D97-AF65-F5344CB8AC3E}">
        <p14:creationId xmlns:p14="http://schemas.microsoft.com/office/powerpoint/2010/main" val="32001053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object 53"/>
          <p:cNvSpPr>
            <a:spLocks/>
          </p:cNvSpPr>
          <p:nvPr/>
        </p:nvSpPr>
        <p:spPr bwMode="auto">
          <a:xfrm>
            <a:off x="1588" y="0"/>
            <a:ext cx="10691812" cy="571500"/>
          </a:xfrm>
          <a:custGeom>
            <a:avLst/>
            <a:gdLst>
              <a:gd name="T0" fmla="*/ 0 w 10692130"/>
              <a:gd name="T1" fmla="*/ 1807301 h 1848485"/>
              <a:gd name="T2" fmla="*/ 10671205 w 10692130"/>
              <a:gd name="T3" fmla="*/ 1807301 h 1848485"/>
              <a:gd name="T4" fmla="*/ 10671205 w 10692130"/>
              <a:gd name="T5" fmla="*/ 0 h 1848485"/>
              <a:gd name="T6" fmla="*/ 0 w 10692130"/>
              <a:gd name="T7" fmla="*/ 0 h 1848485"/>
              <a:gd name="T8" fmla="*/ 0 w 10692130"/>
              <a:gd name="T9" fmla="*/ 1807301 h 1848485"/>
              <a:gd name="T10" fmla="*/ 0 60000 65536"/>
              <a:gd name="T11" fmla="*/ 0 60000 65536"/>
              <a:gd name="T12" fmla="*/ 0 60000 65536"/>
              <a:gd name="T13" fmla="*/ 0 60000 65536"/>
              <a:gd name="T14" fmla="*/ 0 60000 65536"/>
              <a:gd name="T15" fmla="*/ 0 w 10692130"/>
              <a:gd name="T16" fmla="*/ 0 h 1848485"/>
              <a:gd name="T17" fmla="*/ 10692130 w 10692130"/>
              <a:gd name="T18" fmla="*/ 1848485 h 1848485"/>
            </a:gdLst>
            <a:ahLst/>
            <a:cxnLst>
              <a:cxn ang="T10">
                <a:pos x="T0" y="T1"/>
              </a:cxn>
              <a:cxn ang="T11">
                <a:pos x="T2" y="T3"/>
              </a:cxn>
              <a:cxn ang="T12">
                <a:pos x="T4" y="T5"/>
              </a:cxn>
              <a:cxn ang="T13">
                <a:pos x="T6" y="T7"/>
              </a:cxn>
              <a:cxn ang="T14">
                <a:pos x="T8" y="T9"/>
              </a:cxn>
            </a:cxnLst>
            <a:rect l="T15" t="T16" r="T17" b="T18"/>
            <a:pathLst>
              <a:path w="10692130" h="1848485">
                <a:moveTo>
                  <a:pt x="0" y="1848116"/>
                </a:moveTo>
                <a:lnTo>
                  <a:pt x="10692003" y="1848116"/>
                </a:lnTo>
                <a:lnTo>
                  <a:pt x="10692003" y="0"/>
                </a:lnTo>
                <a:lnTo>
                  <a:pt x="0" y="0"/>
                </a:lnTo>
                <a:lnTo>
                  <a:pt x="0" y="1848116"/>
                </a:lnTo>
                <a:close/>
              </a:path>
            </a:pathLst>
          </a:custGeom>
          <a:solidFill>
            <a:schemeClr val="accent5">
              <a:lumMod val="40000"/>
              <a:lumOff val="60000"/>
            </a:schemeClr>
          </a:solidFill>
          <a:ln w="9525">
            <a:noFill/>
            <a:round/>
            <a:headEnd/>
            <a:tailEnd/>
          </a:ln>
        </p:spPr>
        <p:txBody>
          <a:bodyPr lIns="0" tIns="0" rIns="0" bIns="0"/>
          <a:lstStyle/>
          <a:p>
            <a:pPr eaLnBrk="0" hangingPunct="0">
              <a:defRPr/>
            </a:pPr>
            <a:endParaRPr lang="en-US">
              <a:cs typeface="+mn-cs"/>
            </a:endParaRPr>
          </a:p>
        </p:txBody>
      </p:sp>
      <p:sp>
        <p:nvSpPr>
          <p:cNvPr id="5124" name="object 5"/>
          <p:cNvSpPr>
            <a:spLocks/>
          </p:cNvSpPr>
          <p:nvPr/>
        </p:nvSpPr>
        <p:spPr bwMode="auto">
          <a:xfrm>
            <a:off x="8578850" y="223838"/>
            <a:ext cx="34925" cy="84137"/>
          </a:xfrm>
          <a:custGeom>
            <a:avLst/>
            <a:gdLst>
              <a:gd name="T0" fmla="*/ 1225 w 35559"/>
              <a:gd name="T1" fmla="*/ 0 h 83820"/>
              <a:gd name="T2" fmla="*/ 0 w 35559"/>
              <a:gd name="T3" fmla="*/ 85272 h 83820"/>
              <a:gd name="T4" fmla="*/ 1225 w 35559"/>
              <a:gd name="T5" fmla="*/ 169195 h 83820"/>
              <a:gd name="T6" fmla="*/ 0 60000 65536"/>
              <a:gd name="T7" fmla="*/ 0 60000 65536"/>
              <a:gd name="T8" fmla="*/ 0 60000 65536"/>
              <a:gd name="T9" fmla="*/ 0 w 35559"/>
              <a:gd name="T10" fmla="*/ 0 h 83820"/>
              <a:gd name="T11" fmla="*/ 35559 w 35559"/>
              <a:gd name="T12" fmla="*/ 83820 h 83820"/>
            </a:gdLst>
            <a:ahLst/>
            <a:cxnLst>
              <a:cxn ang="T6">
                <a:pos x="T0" y="T1"/>
              </a:cxn>
              <a:cxn ang="T7">
                <a:pos x="T2" y="T3"/>
              </a:cxn>
              <a:cxn ang="T8">
                <a:pos x="T4" y="T5"/>
              </a:cxn>
            </a:cxnLst>
            <a:rect l="T9" t="T10" r="T11" b="T12"/>
            <a:pathLst>
              <a:path w="35559" h="83820">
                <a:moveTo>
                  <a:pt x="35432" y="0"/>
                </a:moveTo>
                <a:lnTo>
                  <a:pt x="0" y="42100"/>
                </a:lnTo>
                <a:lnTo>
                  <a:pt x="35432" y="83527"/>
                </a:lnTo>
              </a:path>
            </a:pathLst>
          </a:custGeom>
          <a:noFill/>
          <a:ln w="10439">
            <a:solidFill>
              <a:srgbClr val="000000"/>
            </a:solidFill>
            <a:round/>
            <a:headEnd/>
            <a:tailEnd/>
          </a:ln>
        </p:spPr>
        <p:txBody>
          <a:bodyPr lIns="0" tIns="0" rIns="0" bIns="0"/>
          <a:lstStyle/>
          <a:p>
            <a:pPr eaLnBrk="0" hangingPunct="0"/>
            <a:endParaRPr lang="en-US"/>
          </a:p>
        </p:txBody>
      </p:sp>
      <p:sp>
        <p:nvSpPr>
          <p:cNvPr id="5125" name="object 6"/>
          <p:cNvSpPr>
            <a:spLocks/>
          </p:cNvSpPr>
          <p:nvPr/>
        </p:nvSpPr>
        <p:spPr bwMode="auto">
          <a:xfrm>
            <a:off x="9623425" y="223838"/>
            <a:ext cx="34925" cy="84137"/>
          </a:xfrm>
          <a:custGeom>
            <a:avLst/>
            <a:gdLst>
              <a:gd name="T0" fmla="*/ 0 w 35559"/>
              <a:gd name="T1" fmla="*/ 0 h 83820"/>
              <a:gd name="T2" fmla="*/ 1225 w 35559"/>
              <a:gd name="T3" fmla="*/ 85272 h 83820"/>
              <a:gd name="T4" fmla="*/ 0 w 35559"/>
              <a:gd name="T5" fmla="*/ 169195 h 83820"/>
              <a:gd name="T6" fmla="*/ 0 60000 65536"/>
              <a:gd name="T7" fmla="*/ 0 60000 65536"/>
              <a:gd name="T8" fmla="*/ 0 60000 65536"/>
              <a:gd name="T9" fmla="*/ 0 w 35559"/>
              <a:gd name="T10" fmla="*/ 0 h 83820"/>
              <a:gd name="T11" fmla="*/ 35559 w 35559"/>
              <a:gd name="T12" fmla="*/ 83820 h 83820"/>
            </a:gdLst>
            <a:ahLst/>
            <a:cxnLst>
              <a:cxn ang="T6">
                <a:pos x="T0" y="T1"/>
              </a:cxn>
              <a:cxn ang="T7">
                <a:pos x="T2" y="T3"/>
              </a:cxn>
              <a:cxn ang="T8">
                <a:pos x="T4" y="T5"/>
              </a:cxn>
            </a:cxnLst>
            <a:rect l="T9" t="T10" r="T11" b="T12"/>
            <a:pathLst>
              <a:path w="35559" h="83820">
                <a:moveTo>
                  <a:pt x="0" y="0"/>
                </a:moveTo>
                <a:lnTo>
                  <a:pt x="35433" y="42100"/>
                </a:lnTo>
                <a:lnTo>
                  <a:pt x="0" y="83527"/>
                </a:lnTo>
              </a:path>
            </a:pathLst>
          </a:custGeom>
          <a:noFill/>
          <a:ln w="10439">
            <a:solidFill>
              <a:srgbClr val="000000"/>
            </a:solidFill>
            <a:round/>
            <a:headEnd/>
            <a:tailEnd/>
          </a:ln>
        </p:spPr>
        <p:txBody>
          <a:bodyPr lIns="0" tIns="0" rIns="0" bIns="0"/>
          <a:lstStyle/>
          <a:p>
            <a:pPr eaLnBrk="0" hangingPunct="0"/>
            <a:endParaRPr lang="en-US"/>
          </a:p>
        </p:txBody>
      </p:sp>
      <p:sp>
        <p:nvSpPr>
          <p:cNvPr id="5126" name="object 7"/>
          <p:cNvSpPr>
            <a:spLocks/>
          </p:cNvSpPr>
          <p:nvPr/>
        </p:nvSpPr>
        <p:spPr bwMode="auto">
          <a:xfrm>
            <a:off x="1588" y="534988"/>
            <a:ext cx="0" cy="11112"/>
          </a:xfrm>
          <a:custGeom>
            <a:avLst/>
            <a:gdLst>
              <a:gd name="T0" fmla="*/ 0 h 10795"/>
              <a:gd name="T1" fmla="*/ 2339715 h 10795"/>
              <a:gd name="T2" fmla="*/ 0 60000 65536"/>
              <a:gd name="T3" fmla="*/ 0 60000 65536"/>
              <a:gd name="T4" fmla="*/ 0 h 10795"/>
              <a:gd name="T5" fmla="*/ 10795 h 10795"/>
            </a:gdLst>
            <a:ahLst/>
            <a:cxnLst>
              <a:cxn ang="T2">
                <a:pos x="0" y="T0"/>
              </a:cxn>
              <a:cxn ang="T3">
                <a:pos x="0" y="T1"/>
              </a:cxn>
            </a:cxnLst>
            <a:rect l="0" t="T4" r="0" b="T5"/>
            <a:pathLst>
              <a:path h="10795">
                <a:moveTo>
                  <a:pt x="0" y="0"/>
                </a:moveTo>
                <a:lnTo>
                  <a:pt x="0" y="10439"/>
                </a:lnTo>
              </a:path>
            </a:pathLst>
          </a:custGeom>
          <a:noFill/>
          <a:ln w="3175">
            <a:solidFill>
              <a:srgbClr val="808080"/>
            </a:solidFill>
            <a:round/>
            <a:headEnd/>
            <a:tailEnd/>
          </a:ln>
        </p:spPr>
        <p:txBody>
          <a:bodyPr lIns="0" tIns="0" rIns="0" bIns="0"/>
          <a:lstStyle/>
          <a:p>
            <a:pPr eaLnBrk="0" hangingPunct="0"/>
            <a:endParaRPr lang="en-US"/>
          </a:p>
        </p:txBody>
      </p:sp>
      <p:sp>
        <p:nvSpPr>
          <p:cNvPr id="5127" name="object 9"/>
          <p:cNvSpPr>
            <a:spLocks/>
          </p:cNvSpPr>
          <p:nvPr/>
        </p:nvSpPr>
        <p:spPr bwMode="auto">
          <a:xfrm>
            <a:off x="10690225" y="534988"/>
            <a:ext cx="0" cy="11112"/>
          </a:xfrm>
          <a:custGeom>
            <a:avLst/>
            <a:gdLst>
              <a:gd name="T0" fmla="*/ 0 h 10795"/>
              <a:gd name="T1" fmla="*/ 2339715 h 10795"/>
              <a:gd name="T2" fmla="*/ 0 60000 65536"/>
              <a:gd name="T3" fmla="*/ 0 60000 65536"/>
              <a:gd name="T4" fmla="*/ 0 h 10795"/>
              <a:gd name="T5" fmla="*/ 10795 h 10795"/>
            </a:gdLst>
            <a:ahLst/>
            <a:cxnLst>
              <a:cxn ang="T2">
                <a:pos x="0" y="T0"/>
              </a:cxn>
              <a:cxn ang="T3">
                <a:pos x="0" y="T1"/>
              </a:cxn>
            </a:cxnLst>
            <a:rect l="0" t="T4" r="0" b="T5"/>
            <a:pathLst>
              <a:path h="10795">
                <a:moveTo>
                  <a:pt x="0" y="0"/>
                </a:moveTo>
                <a:lnTo>
                  <a:pt x="0" y="10439"/>
                </a:lnTo>
              </a:path>
            </a:pathLst>
          </a:custGeom>
          <a:noFill/>
          <a:ln w="3175">
            <a:solidFill>
              <a:srgbClr val="808080"/>
            </a:solidFill>
            <a:round/>
            <a:headEnd/>
            <a:tailEnd/>
          </a:ln>
        </p:spPr>
        <p:txBody>
          <a:bodyPr lIns="0" tIns="0" rIns="0" bIns="0"/>
          <a:lstStyle/>
          <a:p>
            <a:pPr eaLnBrk="0" hangingPunct="0"/>
            <a:endParaRPr lang="en-US"/>
          </a:p>
        </p:txBody>
      </p:sp>
      <p:sp>
        <p:nvSpPr>
          <p:cNvPr id="5128" name="object 10"/>
          <p:cNvSpPr>
            <a:spLocks/>
          </p:cNvSpPr>
          <p:nvPr/>
        </p:nvSpPr>
        <p:spPr bwMode="auto">
          <a:xfrm>
            <a:off x="2586038" y="93663"/>
            <a:ext cx="1520825" cy="334962"/>
          </a:xfrm>
          <a:custGeom>
            <a:avLst/>
            <a:gdLst>
              <a:gd name="T0" fmla="*/ 1520532 w 1520825"/>
              <a:gd name="T1" fmla="*/ 398844 h 334645"/>
              <a:gd name="T2" fmla="*/ 0 w 1520825"/>
              <a:gd name="T3" fmla="*/ 398844 h 334645"/>
              <a:gd name="T4" fmla="*/ 0 w 1520825"/>
              <a:gd name="T5" fmla="*/ 0 h 334645"/>
              <a:gd name="T6" fmla="*/ 1520532 w 1520825"/>
              <a:gd name="T7" fmla="*/ 0 h 334645"/>
              <a:gd name="T8" fmla="*/ 1520532 w 1520825"/>
              <a:gd name="T9" fmla="*/ 398844 h 334645"/>
              <a:gd name="T10" fmla="*/ 0 60000 65536"/>
              <a:gd name="T11" fmla="*/ 0 60000 65536"/>
              <a:gd name="T12" fmla="*/ 0 60000 65536"/>
              <a:gd name="T13" fmla="*/ 0 60000 65536"/>
              <a:gd name="T14" fmla="*/ 0 60000 65536"/>
              <a:gd name="T15" fmla="*/ 0 w 1520825"/>
              <a:gd name="T16" fmla="*/ 0 h 334645"/>
              <a:gd name="T17" fmla="*/ 1520825 w 1520825"/>
              <a:gd name="T18" fmla="*/ 334645 h 334645"/>
            </a:gdLst>
            <a:ahLst/>
            <a:cxnLst>
              <a:cxn ang="T10">
                <a:pos x="T0" y="T1"/>
              </a:cxn>
              <a:cxn ang="T11">
                <a:pos x="T2" y="T3"/>
              </a:cxn>
              <a:cxn ang="T12">
                <a:pos x="T4" y="T5"/>
              </a:cxn>
              <a:cxn ang="T13">
                <a:pos x="T6" y="T7"/>
              </a:cxn>
              <a:cxn ang="T14">
                <a:pos x="T8" y="T9"/>
              </a:cxn>
            </a:cxnLst>
            <a:rect l="T15" t="T16" r="T17" b="T18"/>
            <a:pathLst>
              <a:path w="1520825" h="334645">
                <a:moveTo>
                  <a:pt x="1520532" y="334124"/>
                </a:moveTo>
                <a:lnTo>
                  <a:pt x="0" y="334124"/>
                </a:lnTo>
                <a:lnTo>
                  <a:pt x="0" y="0"/>
                </a:lnTo>
                <a:lnTo>
                  <a:pt x="1520532" y="0"/>
                </a:lnTo>
                <a:lnTo>
                  <a:pt x="1520532" y="334124"/>
                </a:lnTo>
                <a:close/>
              </a:path>
            </a:pathLst>
          </a:custGeom>
          <a:solidFill>
            <a:srgbClr val="EE7D23"/>
          </a:solidFill>
          <a:ln w="9525">
            <a:noFill/>
            <a:round/>
            <a:headEnd/>
            <a:tailEnd/>
          </a:ln>
        </p:spPr>
        <p:txBody>
          <a:bodyPr lIns="0" tIns="0" rIns="0" bIns="0"/>
          <a:lstStyle/>
          <a:p>
            <a:pPr eaLnBrk="0" hangingPunct="0"/>
            <a:endParaRPr lang="en-US"/>
          </a:p>
        </p:txBody>
      </p:sp>
      <p:sp>
        <p:nvSpPr>
          <p:cNvPr id="5129" name="object 11"/>
          <p:cNvSpPr>
            <a:spLocks/>
          </p:cNvSpPr>
          <p:nvPr/>
        </p:nvSpPr>
        <p:spPr bwMode="auto">
          <a:xfrm>
            <a:off x="4102100" y="93663"/>
            <a:ext cx="379413" cy="334962"/>
          </a:xfrm>
          <a:custGeom>
            <a:avLst/>
            <a:gdLst>
              <a:gd name="T0" fmla="*/ 605611 w 378460"/>
              <a:gd name="T1" fmla="*/ 398844 h 334645"/>
              <a:gd name="T2" fmla="*/ 0 w 378460"/>
              <a:gd name="T3" fmla="*/ 398844 h 334645"/>
              <a:gd name="T4" fmla="*/ 0 w 378460"/>
              <a:gd name="T5" fmla="*/ 0 h 334645"/>
              <a:gd name="T6" fmla="*/ 605611 w 378460"/>
              <a:gd name="T7" fmla="*/ 0 h 334645"/>
              <a:gd name="T8" fmla="*/ 605611 w 378460"/>
              <a:gd name="T9" fmla="*/ 398844 h 334645"/>
              <a:gd name="T10" fmla="*/ 0 60000 65536"/>
              <a:gd name="T11" fmla="*/ 0 60000 65536"/>
              <a:gd name="T12" fmla="*/ 0 60000 65536"/>
              <a:gd name="T13" fmla="*/ 0 60000 65536"/>
              <a:gd name="T14" fmla="*/ 0 60000 65536"/>
              <a:gd name="T15" fmla="*/ 0 w 378460"/>
              <a:gd name="T16" fmla="*/ 0 h 334645"/>
              <a:gd name="T17" fmla="*/ 378460 w 378460"/>
              <a:gd name="T18" fmla="*/ 334645 h 334645"/>
            </a:gdLst>
            <a:ahLst/>
            <a:cxnLst>
              <a:cxn ang="T10">
                <a:pos x="T0" y="T1"/>
              </a:cxn>
              <a:cxn ang="T11">
                <a:pos x="T2" y="T3"/>
              </a:cxn>
              <a:cxn ang="T12">
                <a:pos x="T4" y="T5"/>
              </a:cxn>
              <a:cxn ang="T13">
                <a:pos x="T6" y="T7"/>
              </a:cxn>
              <a:cxn ang="T14">
                <a:pos x="T8" y="T9"/>
              </a:cxn>
            </a:cxnLst>
            <a:rect l="T15" t="T16" r="T17" b="T18"/>
            <a:pathLst>
              <a:path w="378460" h="334645">
                <a:moveTo>
                  <a:pt x="378396" y="334124"/>
                </a:moveTo>
                <a:lnTo>
                  <a:pt x="0" y="334124"/>
                </a:lnTo>
                <a:lnTo>
                  <a:pt x="0" y="0"/>
                </a:lnTo>
                <a:lnTo>
                  <a:pt x="378396" y="0"/>
                </a:lnTo>
                <a:lnTo>
                  <a:pt x="378396" y="334124"/>
                </a:lnTo>
                <a:close/>
              </a:path>
            </a:pathLst>
          </a:custGeom>
          <a:solidFill>
            <a:srgbClr val="FFFFFF"/>
          </a:solidFill>
          <a:ln w="9525">
            <a:noFill/>
            <a:round/>
            <a:headEnd/>
            <a:tailEnd/>
          </a:ln>
        </p:spPr>
        <p:txBody>
          <a:bodyPr lIns="0" tIns="0" rIns="0" bIns="0"/>
          <a:lstStyle/>
          <a:p>
            <a:pPr eaLnBrk="0" hangingPunct="0"/>
            <a:endParaRPr lang="en-US"/>
          </a:p>
        </p:txBody>
      </p:sp>
      <p:sp>
        <p:nvSpPr>
          <p:cNvPr id="5130" name="object 12">
            <a:hlinkClick r:id="rId3"/>
          </p:cNvPr>
          <p:cNvSpPr>
            <a:spLocks/>
          </p:cNvSpPr>
          <p:nvPr/>
        </p:nvSpPr>
        <p:spPr bwMode="auto">
          <a:xfrm>
            <a:off x="98425" y="98425"/>
            <a:ext cx="1409700" cy="323850"/>
          </a:xfrm>
          <a:custGeom>
            <a:avLst/>
            <a:gdLst>
              <a:gd name="T0" fmla="*/ 0 w 1409700"/>
              <a:gd name="T1" fmla="*/ 323684 h 323850"/>
              <a:gd name="T2" fmla="*/ 1409585 w 1409700"/>
              <a:gd name="T3" fmla="*/ 323684 h 323850"/>
              <a:gd name="T4" fmla="*/ 1409585 w 1409700"/>
              <a:gd name="T5" fmla="*/ 0 h 323850"/>
              <a:gd name="T6" fmla="*/ 0 w 1409700"/>
              <a:gd name="T7" fmla="*/ 0 h 323850"/>
              <a:gd name="T8" fmla="*/ 0 w 1409700"/>
              <a:gd name="T9" fmla="*/ 323684 h 323850"/>
              <a:gd name="T10" fmla="*/ 0 60000 65536"/>
              <a:gd name="T11" fmla="*/ 0 60000 65536"/>
              <a:gd name="T12" fmla="*/ 0 60000 65536"/>
              <a:gd name="T13" fmla="*/ 0 60000 65536"/>
              <a:gd name="T14" fmla="*/ 0 60000 65536"/>
              <a:gd name="T15" fmla="*/ 0 w 1409700"/>
              <a:gd name="T16" fmla="*/ 0 h 323850"/>
              <a:gd name="T17" fmla="*/ 1409700 w 1409700"/>
              <a:gd name="T18" fmla="*/ 323850 h 323850"/>
            </a:gdLst>
            <a:ahLst/>
            <a:cxnLst>
              <a:cxn ang="T10">
                <a:pos x="T0" y="T1"/>
              </a:cxn>
              <a:cxn ang="T11">
                <a:pos x="T2" y="T3"/>
              </a:cxn>
              <a:cxn ang="T12">
                <a:pos x="T4" y="T5"/>
              </a:cxn>
              <a:cxn ang="T13">
                <a:pos x="T6" y="T7"/>
              </a:cxn>
              <a:cxn ang="T14">
                <a:pos x="T8" y="T9"/>
              </a:cxn>
            </a:cxnLst>
            <a:rect l="T15" t="T16" r="T17" b="T18"/>
            <a:pathLst>
              <a:path w="1409700" h="323850">
                <a:moveTo>
                  <a:pt x="0" y="323684"/>
                </a:moveTo>
                <a:lnTo>
                  <a:pt x="1409585" y="323684"/>
                </a:lnTo>
                <a:lnTo>
                  <a:pt x="1409585" y="0"/>
                </a:lnTo>
                <a:lnTo>
                  <a:pt x="0" y="0"/>
                </a:lnTo>
                <a:lnTo>
                  <a:pt x="0" y="323684"/>
                </a:lnTo>
                <a:close/>
              </a:path>
            </a:pathLst>
          </a:custGeom>
          <a:solidFill>
            <a:srgbClr val="EE7D23"/>
          </a:solidFill>
          <a:ln w="9525">
            <a:noFill/>
            <a:round/>
            <a:headEnd/>
            <a:tailEnd/>
          </a:ln>
        </p:spPr>
        <p:txBody>
          <a:bodyPr lIns="0" tIns="0" rIns="0" bIns="0"/>
          <a:lstStyle/>
          <a:p>
            <a:pPr eaLnBrk="0" hangingPunct="0"/>
            <a:endParaRPr lang="en-US"/>
          </a:p>
        </p:txBody>
      </p:sp>
      <p:sp>
        <p:nvSpPr>
          <p:cNvPr id="5131" name="object 14"/>
          <p:cNvSpPr>
            <a:spLocks/>
          </p:cNvSpPr>
          <p:nvPr/>
        </p:nvSpPr>
        <p:spPr bwMode="auto">
          <a:xfrm>
            <a:off x="1506538" y="98425"/>
            <a:ext cx="877887" cy="325438"/>
          </a:xfrm>
          <a:custGeom>
            <a:avLst/>
            <a:gdLst>
              <a:gd name="T0" fmla="*/ 0 w 878205"/>
              <a:gd name="T1" fmla="*/ 271239 h 325755"/>
              <a:gd name="T2" fmla="*/ 820153 w 878205"/>
              <a:gd name="T3" fmla="*/ 271239 h 325755"/>
              <a:gd name="T4" fmla="*/ 820153 w 878205"/>
              <a:gd name="T5" fmla="*/ 0 h 325755"/>
              <a:gd name="T6" fmla="*/ 0 w 878205"/>
              <a:gd name="T7" fmla="*/ 0 h 325755"/>
              <a:gd name="T8" fmla="*/ 0 w 878205"/>
              <a:gd name="T9" fmla="*/ 271239 h 325755"/>
              <a:gd name="T10" fmla="*/ 0 60000 65536"/>
              <a:gd name="T11" fmla="*/ 0 60000 65536"/>
              <a:gd name="T12" fmla="*/ 0 60000 65536"/>
              <a:gd name="T13" fmla="*/ 0 60000 65536"/>
              <a:gd name="T14" fmla="*/ 0 60000 65536"/>
              <a:gd name="T15" fmla="*/ 0 w 878205"/>
              <a:gd name="T16" fmla="*/ 0 h 325755"/>
              <a:gd name="T17" fmla="*/ 878205 w 878205"/>
              <a:gd name="T18" fmla="*/ 325755 h 325755"/>
            </a:gdLst>
            <a:ahLst/>
            <a:cxnLst>
              <a:cxn ang="T10">
                <a:pos x="T0" y="T1"/>
              </a:cxn>
              <a:cxn ang="T11">
                <a:pos x="T2" y="T3"/>
              </a:cxn>
              <a:cxn ang="T12">
                <a:pos x="T4" y="T5"/>
              </a:cxn>
              <a:cxn ang="T13">
                <a:pos x="T6" y="T7"/>
              </a:cxn>
              <a:cxn ang="T14">
                <a:pos x="T8" y="T9"/>
              </a:cxn>
            </a:cxnLst>
            <a:rect l="T15" t="T16" r="T17" b="T18"/>
            <a:pathLst>
              <a:path w="878205" h="325755">
                <a:moveTo>
                  <a:pt x="0" y="325399"/>
                </a:moveTo>
                <a:lnTo>
                  <a:pt x="877620" y="325399"/>
                </a:lnTo>
                <a:lnTo>
                  <a:pt x="877620" y="0"/>
                </a:lnTo>
                <a:lnTo>
                  <a:pt x="0" y="0"/>
                </a:lnTo>
                <a:lnTo>
                  <a:pt x="0" y="325399"/>
                </a:lnTo>
                <a:close/>
              </a:path>
            </a:pathLst>
          </a:custGeom>
          <a:solidFill>
            <a:srgbClr val="2F5C2F"/>
          </a:solidFill>
          <a:ln w="9525">
            <a:noFill/>
            <a:round/>
            <a:headEnd/>
            <a:tailEnd/>
          </a:ln>
        </p:spPr>
        <p:txBody>
          <a:bodyPr lIns="0" tIns="0" rIns="0" bIns="0"/>
          <a:lstStyle/>
          <a:p>
            <a:pPr eaLnBrk="0" hangingPunct="0"/>
            <a:endParaRPr lang="en-US"/>
          </a:p>
        </p:txBody>
      </p:sp>
      <p:sp>
        <p:nvSpPr>
          <p:cNvPr id="5132" name="object 15"/>
          <p:cNvSpPr>
            <a:spLocks/>
          </p:cNvSpPr>
          <p:nvPr/>
        </p:nvSpPr>
        <p:spPr bwMode="auto">
          <a:xfrm>
            <a:off x="1530350" y="173038"/>
            <a:ext cx="122238" cy="146050"/>
          </a:xfrm>
          <a:custGeom>
            <a:avLst/>
            <a:gdLst>
              <a:gd name="T0" fmla="*/ 38666 w 122555"/>
              <a:gd name="T1" fmla="*/ 0 h 147320"/>
              <a:gd name="T2" fmla="*/ 23355 w 122555"/>
              <a:gd name="T3" fmla="*/ 1071 h 147320"/>
              <a:gd name="T4" fmla="*/ 11093 w 122555"/>
              <a:gd name="T5" fmla="*/ 4070 h 147320"/>
              <a:gd name="T6" fmla="*/ 2952 w 122555"/>
              <a:gd name="T7" fmla="*/ 8678 h 147320"/>
              <a:gd name="T8" fmla="*/ 0 w 122555"/>
              <a:gd name="T9" fmla="*/ 14555 h 147320"/>
              <a:gd name="T10" fmla="*/ 2867 w 122555"/>
              <a:gd name="T11" fmla="*/ 20543 h 147320"/>
              <a:gd name="T12" fmla="*/ 11053 w 122555"/>
              <a:gd name="T13" fmla="*/ 25122 h 147320"/>
              <a:gd name="T14" fmla="*/ 23915 w 122555"/>
              <a:gd name="T15" fmla="*/ 28042 h 147320"/>
              <a:gd name="T16" fmla="*/ 40820 w 122555"/>
              <a:gd name="T17" fmla="*/ 29073 h 147320"/>
              <a:gd name="T18" fmla="*/ 49570 w 122555"/>
              <a:gd name="T19" fmla="*/ 28765 h 147320"/>
              <a:gd name="T20" fmla="*/ 58079 w 122555"/>
              <a:gd name="T21" fmla="*/ 27887 h 147320"/>
              <a:gd name="T22" fmla="*/ 65721 w 122555"/>
              <a:gd name="T23" fmla="*/ 26461 h 147320"/>
              <a:gd name="T24" fmla="*/ 71881 w 122555"/>
              <a:gd name="T25" fmla="*/ 24543 h 147320"/>
              <a:gd name="T26" fmla="*/ 62996 w 122555"/>
              <a:gd name="T27" fmla="*/ 22158 h 147320"/>
              <a:gd name="T28" fmla="*/ 40820 w 122555"/>
              <a:gd name="T29" fmla="*/ 22158 h 147320"/>
              <a:gd name="T30" fmla="*/ 34661 w 122555"/>
              <a:gd name="T31" fmla="*/ 21871 h 147320"/>
              <a:gd name="T32" fmla="*/ 29111 w 122555"/>
              <a:gd name="T33" fmla="*/ 20963 h 147320"/>
              <a:gd name="T34" fmla="*/ 24952 w 122555"/>
              <a:gd name="T35" fmla="*/ 19327 h 147320"/>
              <a:gd name="T36" fmla="*/ 22973 w 122555"/>
              <a:gd name="T37" fmla="*/ 16896 h 147320"/>
              <a:gd name="T38" fmla="*/ 74857 w 122555"/>
              <a:gd name="T39" fmla="*/ 16896 h 147320"/>
              <a:gd name="T40" fmla="*/ 75024 w 122555"/>
              <a:gd name="T41" fmla="*/ 16364 h 147320"/>
              <a:gd name="T42" fmla="*/ 75185 w 122555"/>
              <a:gd name="T43" fmla="*/ 15619 h 147320"/>
              <a:gd name="T44" fmla="*/ 75185 w 122555"/>
              <a:gd name="T45" fmla="*/ 14555 h 147320"/>
              <a:gd name="T46" fmla="*/ 73804 w 122555"/>
              <a:gd name="T47" fmla="*/ 11362 h 147320"/>
              <a:gd name="T48" fmla="*/ 23308 w 122555"/>
              <a:gd name="T49" fmla="*/ 11362 h 147320"/>
              <a:gd name="T50" fmla="*/ 24715 w 122555"/>
              <a:gd name="T51" fmla="*/ 9399 h 147320"/>
              <a:gd name="T52" fmla="*/ 27621 w 122555"/>
              <a:gd name="T53" fmla="*/ 7818 h 147320"/>
              <a:gd name="T54" fmla="*/ 31921 w 122555"/>
              <a:gd name="T55" fmla="*/ 6757 h 147320"/>
              <a:gd name="T56" fmla="*/ 37512 w 122555"/>
              <a:gd name="T57" fmla="*/ 6377 h 147320"/>
              <a:gd name="T58" fmla="*/ 68821 w 122555"/>
              <a:gd name="T59" fmla="*/ 6377 h 147320"/>
              <a:gd name="T60" fmla="*/ 65606 w 122555"/>
              <a:gd name="T61" fmla="*/ 4287 h 147320"/>
              <a:gd name="T62" fmla="*/ 54135 w 122555"/>
              <a:gd name="T63" fmla="*/ 1155 h 147320"/>
              <a:gd name="T64" fmla="*/ 38666 w 122555"/>
              <a:gd name="T65" fmla="*/ 0 h 147320"/>
              <a:gd name="T66" fmla="*/ 55685 w 122555"/>
              <a:gd name="T67" fmla="*/ 20189 h 147320"/>
              <a:gd name="T68" fmla="*/ 52856 w 122555"/>
              <a:gd name="T69" fmla="*/ 21012 h 147320"/>
              <a:gd name="T70" fmla="*/ 49370 w 122555"/>
              <a:gd name="T71" fmla="*/ 21626 h 147320"/>
              <a:gd name="T72" fmla="*/ 45329 w 122555"/>
              <a:gd name="T73" fmla="*/ 22020 h 147320"/>
              <a:gd name="T74" fmla="*/ 40820 w 122555"/>
              <a:gd name="T75" fmla="*/ 22158 h 147320"/>
              <a:gd name="T76" fmla="*/ 62996 w 122555"/>
              <a:gd name="T77" fmla="*/ 22158 h 147320"/>
              <a:gd name="T78" fmla="*/ 55685 w 122555"/>
              <a:gd name="T79" fmla="*/ 20189 h 147320"/>
              <a:gd name="T80" fmla="*/ 68821 w 122555"/>
              <a:gd name="T81" fmla="*/ 6377 h 147320"/>
              <a:gd name="T82" fmla="*/ 37512 w 122555"/>
              <a:gd name="T83" fmla="*/ 6377 h 147320"/>
              <a:gd name="T84" fmla="*/ 44168 w 122555"/>
              <a:gd name="T85" fmla="*/ 6806 h 147320"/>
              <a:gd name="T86" fmla="*/ 48871 w 122555"/>
              <a:gd name="T87" fmla="*/ 7936 h 147320"/>
              <a:gd name="T88" fmla="*/ 51782 w 122555"/>
              <a:gd name="T89" fmla="*/ 9538 h 147320"/>
              <a:gd name="T90" fmla="*/ 53051 w 122555"/>
              <a:gd name="T91" fmla="*/ 11362 h 147320"/>
              <a:gd name="T92" fmla="*/ 73804 w 122555"/>
              <a:gd name="T93" fmla="*/ 11362 h 147320"/>
              <a:gd name="T94" fmla="*/ 72735 w 122555"/>
              <a:gd name="T95" fmla="*/ 8915 h 147320"/>
              <a:gd name="T96" fmla="*/ 68821 w 122555"/>
              <a:gd name="T97" fmla="*/ 6377 h 1473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555"/>
              <a:gd name="T148" fmla="*/ 0 h 147320"/>
              <a:gd name="T149" fmla="*/ 122555 w 122555"/>
              <a:gd name="T150" fmla="*/ 147320 h 1473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555" h="147320">
                <a:moveTo>
                  <a:pt x="62763" y="0"/>
                </a:moveTo>
                <a:lnTo>
                  <a:pt x="37906" y="5409"/>
                </a:lnTo>
                <a:lnTo>
                  <a:pt x="18003" y="20548"/>
                </a:lnTo>
                <a:lnTo>
                  <a:pt x="4790" y="43784"/>
                </a:lnTo>
                <a:lnTo>
                  <a:pt x="0" y="73482"/>
                </a:lnTo>
                <a:lnTo>
                  <a:pt x="4657" y="103716"/>
                </a:lnTo>
                <a:lnTo>
                  <a:pt x="17940" y="126819"/>
                </a:lnTo>
                <a:lnTo>
                  <a:pt x="38817" y="141572"/>
                </a:lnTo>
                <a:lnTo>
                  <a:pt x="66255" y="146761"/>
                </a:lnTo>
                <a:lnTo>
                  <a:pt x="80461" y="145227"/>
                </a:lnTo>
                <a:lnTo>
                  <a:pt x="94268" y="140766"/>
                </a:lnTo>
                <a:lnTo>
                  <a:pt x="106671" y="133591"/>
                </a:lnTo>
                <a:lnTo>
                  <a:pt x="116662" y="123913"/>
                </a:lnTo>
                <a:lnTo>
                  <a:pt x="102241" y="111848"/>
                </a:lnTo>
                <a:lnTo>
                  <a:pt x="66255" y="111848"/>
                </a:lnTo>
                <a:lnTo>
                  <a:pt x="56260" y="110414"/>
                </a:lnTo>
                <a:lnTo>
                  <a:pt x="47247" y="105810"/>
                </a:lnTo>
                <a:lnTo>
                  <a:pt x="40495" y="97586"/>
                </a:lnTo>
                <a:lnTo>
                  <a:pt x="37287" y="85293"/>
                </a:lnTo>
                <a:lnTo>
                  <a:pt x="121500" y="85293"/>
                </a:lnTo>
                <a:lnTo>
                  <a:pt x="121767" y="82613"/>
                </a:lnTo>
                <a:lnTo>
                  <a:pt x="122034" y="78854"/>
                </a:lnTo>
                <a:lnTo>
                  <a:pt x="122034" y="73482"/>
                </a:lnTo>
                <a:lnTo>
                  <a:pt x="119783" y="57391"/>
                </a:lnTo>
                <a:lnTo>
                  <a:pt x="37833" y="57391"/>
                </a:lnTo>
                <a:lnTo>
                  <a:pt x="40111" y="47456"/>
                </a:lnTo>
                <a:lnTo>
                  <a:pt x="44829" y="39457"/>
                </a:lnTo>
                <a:lnTo>
                  <a:pt x="51811" y="34122"/>
                </a:lnTo>
                <a:lnTo>
                  <a:pt x="60883" y="32181"/>
                </a:lnTo>
                <a:lnTo>
                  <a:pt x="111694" y="32181"/>
                </a:lnTo>
                <a:lnTo>
                  <a:pt x="106481" y="21653"/>
                </a:lnTo>
                <a:lnTo>
                  <a:pt x="87867" y="5823"/>
                </a:lnTo>
                <a:lnTo>
                  <a:pt x="62763" y="0"/>
                </a:lnTo>
                <a:close/>
              </a:path>
              <a:path w="122555" h="147320">
                <a:moveTo>
                  <a:pt x="90385" y="101930"/>
                </a:moveTo>
                <a:lnTo>
                  <a:pt x="85781" y="106078"/>
                </a:lnTo>
                <a:lnTo>
                  <a:pt x="80125" y="109199"/>
                </a:lnTo>
                <a:lnTo>
                  <a:pt x="73567" y="111165"/>
                </a:lnTo>
                <a:lnTo>
                  <a:pt x="66255" y="111848"/>
                </a:lnTo>
                <a:lnTo>
                  <a:pt x="102241" y="111848"/>
                </a:lnTo>
                <a:lnTo>
                  <a:pt x="90385" y="101930"/>
                </a:lnTo>
                <a:close/>
              </a:path>
              <a:path w="122555" h="147320">
                <a:moveTo>
                  <a:pt x="111694" y="32181"/>
                </a:moveTo>
                <a:lnTo>
                  <a:pt x="60883" y="32181"/>
                </a:lnTo>
                <a:lnTo>
                  <a:pt x="71684" y="34347"/>
                </a:lnTo>
                <a:lnTo>
                  <a:pt x="79319" y="40057"/>
                </a:lnTo>
                <a:lnTo>
                  <a:pt x="84042" y="48132"/>
                </a:lnTo>
                <a:lnTo>
                  <a:pt x="86105" y="57391"/>
                </a:lnTo>
                <a:lnTo>
                  <a:pt x="119783" y="57391"/>
                </a:lnTo>
                <a:lnTo>
                  <a:pt x="118054" y="45027"/>
                </a:lnTo>
                <a:lnTo>
                  <a:pt x="111694" y="32181"/>
                </a:lnTo>
                <a:close/>
              </a:path>
            </a:pathLst>
          </a:custGeom>
          <a:solidFill>
            <a:srgbClr val="FFFFFF"/>
          </a:solidFill>
          <a:ln w="9525">
            <a:noFill/>
            <a:round/>
            <a:headEnd/>
            <a:tailEnd/>
          </a:ln>
        </p:spPr>
        <p:txBody>
          <a:bodyPr lIns="0" tIns="0" rIns="0" bIns="0"/>
          <a:lstStyle/>
          <a:p>
            <a:pPr eaLnBrk="0" hangingPunct="0"/>
            <a:endParaRPr lang="en-US"/>
          </a:p>
        </p:txBody>
      </p:sp>
      <p:sp>
        <p:nvSpPr>
          <p:cNvPr id="5133" name="object 16"/>
          <p:cNvSpPr>
            <a:spLocks/>
          </p:cNvSpPr>
          <p:nvPr/>
        </p:nvSpPr>
        <p:spPr bwMode="auto">
          <a:xfrm>
            <a:off x="1800225" y="173038"/>
            <a:ext cx="122238" cy="146050"/>
          </a:xfrm>
          <a:custGeom>
            <a:avLst/>
            <a:gdLst>
              <a:gd name="T0" fmla="*/ 38660 w 122555"/>
              <a:gd name="T1" fmla="*/ 0 h 147320"/>
              <a:gd name="T2" fmla="*/ 23348 w 122555"/>
              <a:gd name="T3" fmla="*/ 1071 h 147320"/>
              <a:gd name="T4" fmla="*/ 11088 w 122555"/>
              <a:gd name="T5" fmla="*/ 4070 h 147320"/>
              <a:gd name="T6" fmla="*/ 2950 w 122555"/>
              <a:gd name="T7" fmla="*/ 8678 h 147320"/>
              <a:gd name="T8" fmla="*/ 0 w 122555"/>
              <a:gd name="T9" fmla="*/ 14555 h 147320"/>
              <a:gd name="T10" fmla="*/ 2865 w 122555"/>
              <a:gd name="T11" fmla="*/ 20543 h 147320"/>
              <a:gd name="T12" fmla="*/ 11045 w 122555"/>
              <a:gd name="T13" fmla="*/ 25122 h 147320"/>
              <a:gd name="T14" fmla="*/ 23904 w 122555"/>
              <a:gd name="T15" fmla="*/ 28042 h 147320"/>
              <a:gd name="T16" fmla="*/ 40803 w 122555"/>
              <a:gd name="T17" fmla="*/ 29073 h 147320"/>
              <a:gd name="T18" fmla="*/ 49561 w 122555"/>
              <a:gd name="T19" fmla="*/ 28765 h 147320"/>
              <a:gd name="T20" fmla="*/ 58073 w 122555"/>
              <a:gd name="T21" fmla="*/ 27887 h 147320"/>
              <a:gd name="T22" fmla="*/ 65718 w 122555"/>
              <a:gd name="T23" fmla="*/ 26461 h 147320"/>
              <a:gd name="T24" fmla="*/ 71881 w 122555"/>
              <a:gd name="T25" fmla="*/ 24543 h 147320"/>
              <a:gd name="T26" fmla="*/ 62992 w 122555"/>
              <a:gd name="T27" fmla="*/ 22158 h 147320"/>
              <a:gd name="T28" fmla="*/ 40803 w 122555"/>
              <a:gd name="T29" fmla="*/ 22158 h 147320"/>
              <a:gd name="T30" fmla="*/ 34655 w 122555"/>
              <a:gd name="T31" fmla="*/ 21871 h 147320"/>
              <a:gd name="T32" fmla="*/ 29101 w 122555"/>
              <a:gd name="T33" fmla="*/ 20963 h 147320"/>
              <a:gd name="T34" fmla="*/ 24946 w 122555"/>
              <a:gd name="T35" fmla="*/ 19327 h 147320"/>
              <a:gd name="T36" fmla="*/ 22973 w 122555"/>
              <a:gd name="T37" fmla="*/ 16896 h 147320"/>
              <a:gd name="T38" fmla="*/ 74844 w 122555"/>
              <a:gd name="T39" fmla="*/ 16896 h 147320"/>
              <a:gd name="T40" fmla="*/ 75024 w 122555"/>
              <a:gd name="T41" fmla="*/ 16364 h 147320"/>
              <a:gd name="T42" fmla="*/ 75185 w 122555"/>
              <a:gd name="T43" fmla="*/ 15619 h 147320"/>
              <a:gd name="T44" fmla="*/ 75185 w 122555"/>
              <a:gd name="T45" fmla="*/ 14555 h 147320"/>
              <a:gd name="T46" fmla="*/ 73804 w 122555"/>
              <a:gd name="T47" fmla="*/ 11362 h 147320"/>
              <a:gd name="T48" fmla="*/ 23295 w 122555"/>
              <a:gd name="T49" fmla="*/ 11362 h 147320"/>
              <a:gd name="T50" fmla="*/ 24707 w 122555"/>
              <a:gd name="T51" fmla="*/ 9399 h 147320"/>
              <a:gd name="T52" fmla="*/ 27618 w 122555"/>
              <a:gd name="T53" fmla="*/ 7818 h 147320"/>
              <a:gd name="T54" fmla="*/ 31921 w 122555"/>
              <a:gd name="T55" fmla="*/ 6757 h 147320"/>
              <a:gd name="T56" fmla="*/ 37512 w 122555"/>
              <a:gd name="T57" fmla="*/ 6377 h 147320"/>
              <a:gd name="T58" fmla="*/ 68817 w 122555"/>
              <a:gd name="T59" fmla="*/ 6377 h 147320"/>
              <a:gd name="T60" fmla="*/ 65598 w 122555"/>
              <a:gd name="T61" fmla="*/ 4287 h 147320"/>
              <a:gd name="T62" fmla="*/ 54124 w 122555"/>
              <a:gd name="T63" fmla="*/ 1155 h 147320"/>
              <a:gd name="T64" fmla="*/ 38660 w 122555"/>
              <a:gd name="T65" fmla="*/ 0 h 147320"/>
              <a:gd name="T66" fmla="*/ 55679 w 122555"/>
              <a:gd name="T67" fmla="*/ 20189 h 147320"/>
              <a:gd name="T68" fmla="*/ 52851 w 122555"/>
              <a:gd name="T69" fmla="*/ 21012 h 147320"/>
              <a:gd name="T70" fmla="*/ 49368 w 122555"/>
              <a:gd name="T71" fmla="*/ 21626 h 147320"/>
              <a:gd name="T72" fmla="*/ 45322 w 122555"/>
              <a:gd name="T73" fmla="*/ 22020 h 147320"/>
              <a:gd name="T74" fmla="*/ 40803 w 122555"/>
              <a:gd name="T75" fmla="*/ 22158 h 147320"/>
              <a:gd name="T76" fmla="*/ 62992 w 122555"/>
              <a:gd name="T77" fmla="*/ 22158 h 147320"/>
              <a:gd name="T78" fmla="*/ 55679 w 122555"/>
              <a:gd name="T79" fmla="*/ 20189 h 147320"/>
              <a:gd name="T80" fmla="*/ 68817 w 122555"/>
              <a:gd name="T81" fmla="*/ 6377 h 147320"/>
              <a:gd name="T82" fmla="*/ 37512 w 122555"/>
              <a:gd name="T83" fmla="*/ 6377 h 147320"/>
              <a:gd name="T84" fmla="*/ 44168 w 122555"/>
              <a:gd name="T85" fmla="*/ 6806 h 147320"/>
              <a:gd name="T86" fmla="*/ 48869 w 122555"/>
              <a:gd name="T87" fmla="*/ 7936 h 147320"/>
              <a:gd name="T88" fmla="*/ 51778 w 122555"/>
              <a:gd name="T89" fmla="*/ 9538 h 147320"/>
              <a:gd name="T90" fmla="*/ 53042 w 122555"/>
              <a:gd name="T91" fmla="*/ 11362 h 147320"/>
              <a:gd name="T92" fmla="*/ 73804 w 122555"/>
              <a:gd name="T93" fmla="*/ 11362 h 147320"/>
              <a:gd name="T94" fmla="*/ 72733 w 122555"/>
              <a:gd name="T95" fmla="*/ 8915 h 147320"/>
              <a:gd name="T96" fmla="*/ 68817 w 122555"/>
              <a:gd name="T97" fmla="*/ 6377 h 14732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555"/>
              <a:gd name="T148" fmla="*/ 0 h 147320"/>
              <a:gd name="T149" fmla="*/ 122555 w 122555"/>
              <a:gd name="T150" fmla="*/ 147320 h 14732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555" h="147320">
                <a:moveTo>
                  <a:pt x="62750" y="0"/>
                </a:moveTo>
                <a:lnTo>
                  <a:pt x="37895" y="5409"/>
                </a:lnTo>
                <a:lnTo>
                  <a:pt x="17997" y="20548"/>
                </a:lnTo>
                <a:lnTo>
                  <a:pt x="4788" y="43784"/>
                </a:lnTo>
                <a:lnTo>
                  <a:pt x="0" y="73482"/>
                </a:lnTo>
                <a:lnTo>
                  <a:pt x="4653" y="103716"/>
                </a:lnTo>
                <a:lnTo>
                  <a:pt x="17927" y="126819"/>
                </a:lnTo>
                <a:lnTo>
                  <a:pt x="38795" y="141572"/>
                </a:lnTo>
                <a:lnTo>
                  <a:pt x="66230" y="146761"/>
                </a:lnTo>
                <a:lnTo>
                  <a:pt x="80448" y="145227"/>
                </a:lnTo>
                <a:lnTo>
                  <a:pt x="94260" y="140766"/>
                </a:lnTo>
                <a:lnTo>
                  <a:pt x="106665" y="133591"/>
                </a:lnTo>
                <a:lnTo>
                  <a:pt x="116662" y="123913"/>
                </a:lnTo>
                <a:lnTo>
                  <a:pt x="102234" y="111848"/>
                </a:lnTo>
                <a:lnTo>
                  <a:pt x="66230" y="111848"/>
                </a:lnTo>
                <a:lnTo>
                  <a:pt x="56243" y="110414"/>
                </a:lnTo>
                <a:lnTo>
                  <a:pt x="47234" y="105810"/>
                </a:lnTo>
                <a:lnTo>
                  <a:pt x="40487" y="97586"/>
                </a:lnTo>
                <a:lnTo>
                  <a:pt x="37287" y="85293"/>
                </a:lnTo>
                <a:lnTo>
                  <a:pt x="121475" y="85293"/>
                </a:lnTo>
                <a:lnTo>
                  <a:pt x="121767" y="82613"/>
                </a:lnTo>
                <a:lnTo>
                  <a:pt x="122034" y="78854"/>
                </a:lnTo>
                <a:lnTo>
                  <a:pt x="122034" y="73482"/>
                </a:lnTo>
                <a:lnTo>
                  <a:pt x="119781" y="57391"/>
                </a:lnTo>
                <a:lnTo>
                  <a:pt x="37807" y="57391"/>
                </a:lnTo>
                <a:lnTo>
                  <a:pt x="40100" y="47456"/>
                </a:lnTo>
                <a:lnTo>
                  <a:pt x="44826" y="39457"/>
                </a:lnTo>
                <a:lnTo>
                  <a:pt x="51811" y="34122"/>
                </a:lnTo>
                <a:lnTo>
                  <a:pt x="60883" y="32181"/>
                </a:lnTo>
                <a:lnTo>
                  <a:pt x="111686" y="32181"/>
                </a:lnTo>
                <a:lnTo>
                  <a:pt x="106470" y="21653"/>
                </a:lnTo>
                <a:lnTo>
                  <a:pt x="87851" y="5823"/>
                </a:lnTo>
                <a:lnTo>
                  <a:pt x="62750" y="0"/>
                </a:lnTo>
                <a:close/>
              </a:path>
              <a:path w="122555" h="147320">
                <a:moveTo>
                  <a:pt x="90373" y="101930"/>
                </a:moveTo>
                <a:lnTo>
                  <a:pt x="85775" y="106078"/>
                </a:lnTo>
                <a:lnTo>
                  <a:pt x="80121" y="109199"/>
                </a:lnTo>
                <a:lnTo>
                  <a:pt x="73556" y="111165"/>
                </a:lnTo>
                <a:lnTo>
                  <a:pt x="66230" y="111848"/>
                </a:lnTo>
                <a:lnTo>
                  <a:pt x="102234" y="111848"/>
                </a:lnTo>
                <a:lnTo>
                  <a:pt x="90373" y="101930"/>
                </a:lnTo>
                <a:close/>
              </a:path>
              <a:path w="122555" h="147320">
                <a:moveTo>
                  <a:pt x="111686" y="32181"/>
                </a:moveTo>
                <a:lnTo>
                  <a:pt x="60883" y="32181"/>
                </a:lnTo>
                <a:lnTo>
                  <a:pt x="71684" y="34347"/>
                </a:lnTo>
                <a:lnTo>
                  <a:pt x="79317" y="40057"/>
                </a:lnTo>
                <a:lnTo>
                  <a:pt x="84036" y="48132"/>
                </a:lnTo>
                <a:lnTo>
                  <a:pt x="86093" y="57391"/>
                </a:lnTo>
                <a:lnTo>
                  <a:pt x="119781" y="57391"/>
                </a:lnTo>
                <a:lnTo>
                  <a:pt x="118050" y="45027"/>
                </a:lnTo>
                <a:lnTo>
                  <a:pt x="111686" y="32181"/>
                </a:lnTo>
                <a:close/>
              </a:path>
            </a:pathLst>
          </a:custGeom>
          <a:solidFill>
            <a:srgbClr val="FFFFFF"/>
          </a:solidFill>
          <a:ln w="9525">
            <a:noFill/>
            <a:round/>
            <a:headEnd/>
            <a:tailEnd/>
          </a:ln>
        </p:spPr>
        <p:txBody>
          <a:bodyPr lIns="0" tIns="0" rIns="0" bIns="0"/>
          <a:lstStyle/>
          <a:p>
            <a:pPr eaLnBrk="0" hangingPunct="0"/>
            <a:endParaRPr lang="en-US"/>
          </a:p>
        </p:txBody>
      </p:sp>
      <p:sp>
        <p:nvSpPr>
          <p:cNvPr id="5134" name="object 17"/>
          <p:cNvSpPr>
            <a:spLocks/>
          </p:cNvSpPr>
          <p:nvPr/>
        </p:nvSpPr>
        <p:spPr bwMode="auto">
          <a:xfrm>
            <a:off x="2011363" y="173038"/>
            <a:ext cx="122237" cy="195262"/>
          </a:xfrm>
          <a:custGeom>
            <a:avLst/>
            <a:gdLst>
              <a:gd name="T0" fmla="*/ 196264 w 121919"/>
              <a:gd name="T1" fmla="*/ 99599 h 195579"/>
              <a:gd name="T2" fmla="*/ 137503 w 121919"/>
              <a:gd name="T3" fmla="*/ 99599 h 195579"/>
              <a:gd name="T4" fmla="*/ 136214 w 121919"/>
              <a:gd name="T5" fmla="*/ 107109 h 195579"/>
              <a:gd name="T6" fmla="*/ 131866 w 121919"/>
              <a:gd name="T7" fmla="*/ 112884 h 195579"/>
              <a:gd name="T8" fmla="*/ 123747 w 121919"/>
              <a:gd name="T9" fmla="*/ 117200 h 195579"/>
              <a:gd name="T10" fmla="*/ 111152 w 121919"/>
              <a:gd name="T11" fmla="*/ 120346 h 195579"/>
              <a:gd name="T12" fmla="*/ 92033 w 121919"/>
              <a:gd name="T13" fmla="*/ 125539 h 195579"/>
              <a:gd name="T14" fmla="*/ 85803 w 121919"/>
              <a:gd name="T15" fmla="*/ 131238 h 195579"/>
              <a:gd name="T16" fmla="*/ 88137 w 121919"/>
              <a:gd name="T17" fmla="*/ 136863 h 195579"/>
              <a:gd name="T18" fmla="*/ 94693 w 121919"/>
              <a:gd name="T19" fmla="*/ 141831 h 195579"/>
              <a:gd name="T20" fmla="*/ 104154 w 121919"/>
              <a:gd name="T21" fmla="*/ 144045 h 195579"/>
              <a:gd name="T22" fmla="*/ 117448 w 121919"/>
              <a:gd name="T23" fmla="*/ 143642 h 195579"/>
              <a:gd name="T24" fmla="*/ 186566 w 121919"/>
              <a:gd name="T25" fmla="*/ 121452 h 195579"/>
              <a:gd name="T26" fmla="*/ 195310 w 121919"/>
              <a:gd name="T27" fmla="*/ 106850 h 195579"/>
              <a:gd name="T28" fmla="*/ 196264 w 121919"/>
              <a:gd name="T29" fmla="*/ 99599 h 195579"/>
              <a:gd name="T30" fmla="*/ 89058 w 121919"/>
              <a:gd name="T31" fmla="*/ 0 h 195579"/>
              <a:gd name="T32" fmla="*/ 51192 w 121919"/>
              <a:gd name="T33" fmla="*/ 3892 h 195579"/>
              <a:gd name="T34" fmla="*/ 23244 w 121919"/>
              <a:gd name="T35" fmla="*/ 14775 h 195579"/>
              <a:gd name="T36" fmla="*/ 5938 w 121919"/>
              <a:gd name="T37" fmla="*/ 31485 h 195579"/>
              <a:gd name="T38" fmla="*/ 0 w 121919"/>
              <a:gd name="T39" fmla="*/ 52856 h 195579"/>
              <a:gd name="T40" fmla="*/ 7038 w 121919"/>
              <a:gd name="T41" fmla="*/ 77910 h 195579"/>
              <a:gd name="T42" fmla="*/ 26200 w 121919"/>
              <a:gd name="T43" fmla="*/ 95164 h 195579"/>
              <a:gd name="T44" fmla="*/ 54519 w 121919"/>
              <a:gd name="T45" fmla="*/ 105143 h 195579"/>
              <a:gd name="T46" fmla="*/ 89058 w 121919"/>
              <a:gd name="T47" fmla="*/ 108351 h 195579"/>
              <a:gd name="T48" fmla="*/ 104234 w 121919"/>
              <a:gd name="T49" fmla="*/ 107621 h 195579"/>
              <a:gd name="T50" fmla="*/ 117208 w 121919"/>
              <a:gd name="T51" fmla="*/ 105682 h 195579"/>
              <a:gd name="T52" fmla="*/ 128221 w 121919"/>
              <a:gd name="T53" fmla="*/ 102886 h 195579"/>
              <a:gd name="T54" fmla="*/ 137503 w 121919"/>
              <a:gd name="T55" fmla="*/ 99599 h 195579"/>
              <a:gd name="T56" fmla="*/ 196264 w 121919"/>
              <a:gd name="T57" fmla="*/ 99599 h 195579"/>
              <a:gd name="T58" fmla="*/ 197751 w 121919"/>
              <a:gd name="T59" fmla="*/ 88510 h 195579"/>
              <a:gd name="T60" fmla="*/ 197751 w 121919"/>
              <a:gd name="T61" fmla="*/ 82567 h 195579"/>
              <a:gd name="T62" fmla="*/ 100423 w 121919"/>
              <a:gd name="T63" fmla="*/ 82567 h 195579"/>
              <a:gd name="T64" fmla="*/ 84333 w 121919"/>
              <a:gd name="T65" fmla="*/ 80842 h 195579"/>
              <a:gd name="T66" fmla="*/ 71927 w 121919"/>
              <a:gd name="T67" fmla="*/ 75444 h 195579"/>
              <a:gd name="T68" fmla="*/ 63951 w 121919"/>
              <a:gd name="T69" fmla="*/ 66034 h 195579"/>
              <a:gd name="T70" fmla="*/ 61123 w 121919"/>
              <a:gd name="T71" fmla="*/ 52278 h 195579"/>
              <a:gd name="T72" fmla="*/ 63465 w 121919"/>
              <a:gd name="T73" fmla="*/ 40780 h 195579"/>
              <a:gd name="T74" fmla="*/ 70340 w 121919"/>
              <a:gd name="T75" fmla="*/ 32475 h 195579"/>
              <a:gd name="T76" fmla="*/ 81555 w 121919"/>
              <a:gd name="T77" fmla="*/ 27437 h 195579"/>
              <a:gd name="T78" fmla="*/ 96903 w 121919"/>
              <a:gd name="T79" fmla="*/ 25739 h 195579"/>
              <a:gd name="T80" fmla="*/ 177125 w 121919"/>
              <a:gd name="T81" fmla="*/ 25739 h 195579"/>
              <a:gd name="T82" fmla="*/ 145566 w 121919"/>
              <a:gd name="T83" fmla="*/ 11686 h 195579"/>
              <a:gd name="T84" fmla="*/ 133274 w 121919"/>
              <a:gd name="T85" fmla="*/ 6850 h 195579"/>
              <a:gd name="T86" fmla="*/ 120139 w 121919"/>
              <a:gd name="T87" fmla="*/ 3169 h 195579"/>
              <a:gd name="T88" fmla="*/ 105587 w 121919"/>
              <a:gd name="T89" fmla="*/ 832 h 195579"/>
              <a:gd name="T90" fmla="*/ 89058 w 121919"/>
              <a:gd name="T91" fmla="*/ 0 h 195579"/>
              <a:gd name="T92" fmla="*/ 177125 w 121919"/>
              <a:gd name="T93" fmla="*/ 25739 h 195579"/>
              <a:gd name="T94" fmla="*/ 96903 w 121919"/>
              <a:gd name="T95" fmla="*/ 25739 h 195579"/>
              <a:gd name="T96" fmla="*/ 109336 w 121919"/>
              <a:gd name="T97" fmla="*/ 26323 h 195579"/>
              <a:gd name="T98" fmla="*/ 120319 w 121919"/>
              <a:gd name="T99" fmla="*/ 28039 h 195579"/>
              <a:gd name="T100" fmla="*/ 129773 w 121919"/>
              <a:gd name="T101" fmla="*/ 30842 h 195579"/>
              <a:gd name="T102" fmla="*/ 137503 w 121919"/>
              <a:gd name="T103" fmla="*/ 34648 h 195579"/>
              <a:gd name="T104" fmla="*/ 137503 w 121919"/>
              <a:gd name="T105" fmla="*/ 73865 h 195579"/>
              <a:gd name="T106" fmla="*/ 130662 w 121919"/>
              <a:gd name="T107" fmla="*/ 77395 h 195579"/>
              <a:gd name="T108" fmla="*/ 122723 w 121919"/>
              <a:gd name="T109" fmla="*/ 80142 h 195579"/>
              <a:gd name="T110" fmla="*/ 112902 w 121919"/>
              <a:gd name="T111" fmla="*/ 81929 h 195579"/>
              <a:gd name="T112" fmla="*/ 100423 w 121919"/>
              <a:gd name="T113" fmla="*/ 82567 h 195579"/>
              <a:gd name="T114" fmla="*/ 197751 w 121919"/>
              <a:gd name="T115" fmla="*/ 82567 h 195579"/>
              <a:gd name="T116" fmla="*/ 197751 w 121919"/>
              <a:gd name="T117" fmla="*/ 46526 h 195579"/>
              <a:gd name="T118" fmla="*/ 197192 w 121919"/>
              <a:gd name="T119" fmla="*/ 39396 h 195579"/>
              <a:gd name="T120" fmla="*/ 194524 w 121919"/>
              <a:gd name="T121" fmla="*/ 34784 h 195579"/>
              <a:gd name="T122" fmla="*/ 188287 w 121919"/>
              <a:gd name="T123" fmla="*/ 30832 h 195579"/>
              <a:gd name="T124" fmla="*/ 177125 w 121919"/>
              <a:gd name="T125" fmla="*/ 25739 h 19557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1919"/>
              <a:gd name="T190" fmla="*/ 0 h 195579"/>
              <a:gd name="T191" fmla="*/ 121919 w 121919"/>
              <a:gd name="T192" fmla="*/ 195579 h 19557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1919" h="195579">
                <a:moveTo>
                  <a:pt x="120584" y="134899"/>
                </a:moveTo>
                <a:lnTo>
                  <a:pt x="84480" y="134899"/>
                </a:lnTo>
                <a:lnTo>
                  <a:pt x="83688" y="145069"/>
                </a:lnTo>
                <a:lnTo>
                  <a:pt x="81018" y="152884"/>
                </a:lnTo>
                <a:lnTo>
                  <a:pt x="76031" y="158729"/>
                </a:lnTo>
                <a:lnTo>
                  <a:pt x="68287" y="162991"/>
                </a:lnTo>
                <a:lnTo>
                  <a:pt x="56546" y="170025"/>
                </a:lnTo>
                <a:lnTo>
                  <a:pt x="52717" y="177744"/>
                </a:lnTo>
                <a:lnTo>
                  <a:pt x="54146" y="185360"/>
                </a:lnTo>
                <a:lnTo>
                  <a:pt x="58178" y="192087"/>
                </a:lnTo>
                <a:lnTo>
                  <a:pt x="63988" y="195093"/>
                </a:lnTo>
                <a:lnTo>
                  <a:pt x="72158" y="194541"/>
                </a:lnTo>
                <a:lnTo>
                  <a:pt x="114625" y="164488"/>
                </a:lnTo>
                <a:lnTo>
                  <a:pt x="119986" y="144713"/>
                </a:lnTo>
                <a:lnTo>
                  <a:pt x="120584" y="134899"/>
                </a:lnTo>
                <a:close/>
              </a:path>
              <a:path w="121919" h="195579">
                <a:moveTo>
                  <a:pt x="54711" y="0"/>
                </a:moveTo>
                <a:lnTo>
                  <a:pt x="31455" y="5265"/>
                </a:lnTo>
                <a:lnTo>
                  <a:pt x="14282" y="20007"/>
                </a:lnTo>
                <a:lnTo>
                  <a:pt x="3646" y="42642"/>
                </a:lnTo>
                <a:lnTo>
                  <a:pt x="0" y="71589"/>
                </a:lnTo>
                <a:lnTo>
                  <a:pt x="4326" y="105520"/>
                </a:lnTo>
                <a:lnTo>
                  <a:pt x="16097" y="128890"/>
                </a:lnTo>
                <a:lnTo>
                  <a:pt x="33497" y="142400"/>
                </a:lnTo>
                <a:lnTo>
                  <a:pt x="54711" y="146748"/>
                </a:lnTo>
                <a:lnTo>
                  <a:pt x="64042" y="145763"/>
                </a:lnTo>
                <a:lnTo>
                  <a:pt x="72015" y="143133"/>
                </a:lnTo>
                <a:lnTo>
                  <a:pt x="78778" y="139349"/>
                </a:lnTo>
                <a:lnTo>
                  <a:pt x="84480" y="134899"/>
                </a:lnTo>
                <a:lnTo>
                  <a:pt x="120584" y="134899"/>
                </a:lnTo>
                <a:lnTo>
                  <a:pt x="121500" y="119875"/>
                </a:lnTo>
                <a:lnTo>
                  <a:pt x="121500" y="111823"/>
                </a:lnTo>
                <a:lnTo>
                  <a:pt x="61696" y="111823"/>
                </a:lnTo>
                <a:lnTo>
                  <a:pt x="51811" y="109487"/>
                </a:lnTo>
                <a:lnTo>
                  <a:pt x="44191" y="102176"/>
                </a:lnTo>
                <a:lnTo>
                  <a:pt x="39288" y="89433"/>
                </a:lnTo>
                <a:lnTo>
                  <a:pt x="37553" y="70802"/>
                </a:lnTo>
                <a:lnTo>
                  <a:pt x="38990" y="55231"/>
                </a:lnTo>
                <a:lnTo>
                  <a:pt x="43216" y="43983"/>
                </a:lnTo>
                <a:lnTo>
                  <a:pt x="50107" y="37159"/>
                </a:lnTo>
                <a:lnTo>
                  <a:pt x="59537" y="34861"/>
                </a:lnTo>
                <a:lnTo>
                  <a:pt x="108826" y="34861"/>
                </a:lnTo>
                <a:lnTo>
                  <a:pt x="89433" y="15824"/>
                </a:lnTo>
                <a:lnTo>
                  <a:pt x="81881" y="9274"/>
                </a:lnTo>
                <a:lnTo>
                  <a:pt x="73810" y="4287"/>
                </a:lnTo>
                <a:lnTo>
                  <a:pt x="64871" y="1113"/>
                </a:lnTo>
                <a:lnTo>
                  <a:pt x="54711" y="0"/>
                </a:lnTo>
                <a:close/>
              </a:path>
              <a:path w="121919" h="195579">
                <a:moveTo>
                  <a:pt x="108826" y="34861"/>
                </a:moveTo>
                <a:lnTo>
                  <a:pt x="59537" y="34861"/>
                </a:lnTo>
                <a:lnTo>
                  <a:pt x="67174" y="35651"/>
                </a:lnTo>
                <a:lnTo>
                  <a:pt x="73923" y="37974"/>
                </a:lnTo>
                <a:lnTo>
                  <a:pt x="79728" y="41771"/>
                </a:lnTo>
                <a:lnTo>
                  <a:pt x="84480" y="46926"/>
                </a:lnTo>
                <a:lnTo>
                  <a:pt x="84480" y="100037"/>
                </a:lnTo>
                <a:lnTo>
                  <a:pt x="80279" y="104820"/>
                </a:lnTo>
                <a:lnTo>
                  <a:pt x="75398" y="108545"/>
                </a:lnTo>
                <a:lnTo>
                  <a:pt x="69362" y="110962"/>
                </a:lnTo>
                <a:lnTo>
                  <a:pt x="61696" y="111823"/>
                </a:lnTo>
                <a:lnTo>
                  <a:pt x="121500" y="111823"/>
                </a:lnTo>
                <a:lnTo>
                  <a:pt x="121500" y="63017"/>
                </a:lnTo>
                <a:lnTo>
                  <a:pt x="121154" y="53354"/>
                </a:lnTo>
                <a:lnTo>
                  <a:pt x="119516" y="47110"/>
                </a:lnTo>
                <a:lnTo>
                  <a:pt x="115678" y="41757"/>
                </a:lnTo>
                <a:lnTo>
                  <a:pt x="108826" y="34861"/>
                </a:lnTo>
                <a:close/>
              </a:path>
            </a:pathLst>
          </a:custGeom>
          <a:solidFill>
            <a:srgbClr val="FFFFFF"/>
          </a:solidFill>
          <a:ln w="9525">
            <a:noFill/>
            <a:round/>
            <a:headEnd/>
            <a:tailEnd/>
          </a:ln>
        </p:spPr>
        <p:txBody>
          <a:bodyPr lIns="0" tIns="0" rIns="0" bIns="0"/>
          <a:lstStyle/>
          <a:p>
            <a:pPr eaLnBrk="0" hangingPunct="0"/>
            <a:endParaRPr lang="en-US"/>
          </a:p>
        </p:txBody>
      </p:sp>
      <p:sp>
        <p:nvSpPr>
          <p:cNvPr id="5135" name="object 18"/>
          <p:cNvSpPr>
            <a:spLocks/>
          </p:cNvSpPr>
          <p:nvPr/>
        </p:nvSpPr>
        <p:spPr bwMode="auto">
          <a:xfrm>
            <a:off x="2138363" y="174625"/>
            <a:ext cx="134937" cy="192088"/>
          </a:xfrm>
          <a:custGeom>
            <a:avLst/>
            <a:gdLst>
              <a:gd name="T0" fmla="*/ 47237 w 134619"/>
              <a:gd name="T1" fmla="*/ 695 h 191770"/>
              <a:gd name="T2" fmla="*/ 23505 w 134619"/>
              <a:gd name="T3" fmla="*/ 3579 h 191770"/>
              <a:gd name="T4" fmla="*/ 6680 w 134619"/>
              <a:gd name="T5" fmla="*/ 12386 h 191770"/>
              <a:gd name="T6" fmla="*/ 0 w 134619"/>
              <a:gd name="T7" fmla="*/ 28231 h 191770"/>
              <a:gd name="T8" fmla="*/ 6667 w 134619"/>
              <a:gd name="T9" fmla="*/ 52197 h 191770"/>
              <a:gd name="T10" fmla="*/ 51166 w 134619"/>
              <a:gd name="T11" fmla="*/ 152593 h 191770"/>
              <a:gd name="T12" fmla="*/ 58462 w 134619"/>
              <a:gd name="T13" fmla="*/ 172360 h 191770"/>
              <a:gd name="T14" fmla="*/ 60507 w 134619"/>
              <a:gd name="T15" fmla="*/ 192753 h 191770"/>
              <a:gd name="T16" fmla="*/ 57832 w 134619"/>
              <a:gd name="T17" fmla="*/ 213514 h 191770"/>
              <a:gd name="T18" fmla="*/ 50954 w 134619"/>
              <a:gd name="T19" fmla="*/ 234364 h 191770"/>
              <a:gd name="T20" fmla="*/ 39739 w 134619"/>
              <a:gd name="T21" fmla="*/ 260343 h 191770"/>
              <a:gd name="T22" fmla="*/ 58735 w 134619"/>
              <a:gd name="T23" fmla="*/ 260736 h 191770"/>
              <a:gd name="T24" fmla="*/ 77299 w 134619"/>
              <a:gd name="T25" fmla="*/ 259739 h 191770"/>
              <a:gd name="T26" fmla="*/ 93396 w 134619"/>
              <a:gd name="T27" fmla="*/ 254089 h 191770"/>
              <a:gd name="T28" fmla="*/ 105024 w 134619"/>
              <a:gd name="T29" fmla="*/ 240521 h 191770"/>
              <a:gd name="T30" fmla="*/ 152004 w 134619"/>
              <a:gd name="T31" fmla="*/ 132180 h 191770"/>
              <a:gd name="T32" fmla="*/ 96424 w 134619"/>
              <a:gd name="T33" fmla="*/ 132180 h 191770"/>
              <a:gd name="T34" fmla="*/ 93256 w 134619"/>
              <a:gd name="T35" fmla="*/ 121950 h 191770"/>
              <a:gd name="T36" fmla="*/ 90146 w 134619"/>
              <a:gd name="T37" fmla="*/ 112595 h 191770"/>
              <a:gd name="T38" fmla="*/ 86682 w 134619"/>
              <a:gd name="T39" fmla="*/ 102785 h 191770"/>
              <a:gd name="T40" fmla="*/ 83091 w 134619"/>
              <a:gd name="T41" fmla="*/ 93214 h 191770"/>
              <a:gd name="T42" fmla="*/ 47237 w 134619"/>
              <a:gd name="T43" fmla="*/ 695 h 191770"/>
              <a:gd name="T44" fmla="*/ 184899 w 134619"/>
              <a:gd name="T45" fmla="*/ 0 h 191770"/>
              <a:gd name="T46" fmla="*/ 135902 w 134619"/>
              <a:gd name="T47" fmla="*/ 30142 h 191770"/>
              <a:gd name="T48" fmla="*/ 111442 w 134619"/>
              <a:gd name="T49" fmla="*/ 93214 h 191770"/>
              <a:gd name="T50" fmla="*/ 98018 w 134619"/>
              <a:gd name="T51" fmla="*/ 132127 h 191770"/>
              <a:gd name="T52" fmla="*/ 96424 w 134619"/>
              <a:gd name="T53" fmla="*/ 132180 h 191770"/>
              <a:gd name="T54" fmla="*/ 152004 w 134619"/>
              <a:gd name="T55" fmla="*/ 132180 h 191770"/>
              <a:gd name="T56" fmla="*/ 209029 w 134619"/>
              <a:gd name="T57" fmla="*/ 695 h 191770"/>
              <a:gd name="T58" fmla="*/ 184899 w 134619"/>
              <a:gd name="T59" fmla="*/ 0 h 19177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34619"/>
              <a:gd name="T91" fmla="*/ 0 h 191770"/>
              <a:gd name="T92" fmla="*/ 134619 w 134619"/>
              <a:gd name="T93" fmla="*/ 191770 h 19177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34619" h="191770">
                <a:moveTo>
                  <a:pt x="30389" y="508"/>
                </a:moveTo>
                <a:lnTo>
                  <a:pt x="15120" y="2624"/>
                </a:lnTo>
                <a:lnTo>
                  <a:pt x="4300" y="9089"/>
                </a:lnTo>
                <a:lnTo>
                  <a:pt x="0" y="20709"/>
                </a:lnTo>
                <a:lnTo>
                  <a:pt x="4291" y="38291"/>
                </a:lnTo>
                <a:lnTo>
                  <a:pt x="32916" y="111938"/>
                </a:lnTo>
                <a:lnTo>
                  <a:pt x="37606" y="126436"/>
                </a:lnTo>
                <a:lnTo>
                  <a:pt x="38923" y="141396"/>
                </a:lnTo>
                <a:lnTo>
                  <a:pt x="37203" y="156622"/>
                </a:lnTo>
                <a:lnTo>
                  <a:pt x="32777" y="171920"/>
                </a:lnTo>
                <a:lnTo>
                  <a:pt x="25563" y="190983"/>
                </a:lnTo>
                <a:lnTo>
                  <a:pt x="37781" y="191270"/>
                </a:lnTo>
                <a:lnTo>
                  <a:pt x="49720" y="190537"/>
                </a:lnTo>
                <a:lnTo>
                  <a:pt x="60080" y="186391"/>
                </a:lnTo>
                <a:lnTo>
                  <a:pt x="67562" y="176442"/>
                </a:lnTo>
                <a:lnTo>
                  <a:pt x="97779" y="96965"/>
                </a:lnTo>
                <a:lnTo>
                  <a:pt x="62025" y="96965"/>
                </a:lnTo>
                <a:lnTo>
                  <a:pt x="59987" y="89458"/>
                </a:lnTo>
                <a:lnTo>
                  <a:pt x="57988" y="82595"/>
                </a:lnTo>
                <a:lnTo>
                  <a:pt x="55762" y="75398"/>
                </a:lnTo>
                <a:lnTo>
                  <a:pt x="53452" y="68377"/>
                </a:lnTo>
                <a:lnTo>
                  <a:pt x="30389" y="508"/>
                </a:lnTo>
                <a:close/>
              </a:path>
              <a:path w="134619" h="191770">
                <a:moveTo>
                  <a:pt x="118930" y="0"/>
                </a:moveTo>
                <a:lnTo>
                  <a:pt x="87425" y="22111"/>
                </a:lnTo>
                <a:lnTo>
                  <a:pt x="71689" y="68377"/>
                </a:lnTo>
                <a:lnTo>
                  <a:pt x="63053" y="96927"/>
                </a:lnTo>
                <a:lnTo>
                  <a:pt x="62025" y="96965"/>
                </a:lnTo>
                <a:lnTo>
                  <a:pt x="97779" y="96965"/>
                </a:lnTo>
                <a:lnTo>
                  <a:pt x="134453" y="508"/>
                </a:lnTo>
                <a:lnTo>
                  <a:pt x="118930" y="0"/>
                </a:lnTo>
                <a:close/>
              </a:path>
            </a:pathLst>
          </a:custGeom>
          <a:solidFill>
            <a:srgbClr val="FFFFFF"/>
          </a:solidFill>
          <a:ln w="9525">
            <a:noFill/>
            <a:round/>
            <a:headEnd/>
            <a:tailEnd/>
          </a:ln>
        </p:spPr>
        <p:txBody>
          <a:bodyPr lIns="0" tIns="0" rIns="0" bIns="0"/>
          <a:lstStyle/>
          <a:p>
            <a:pPr eaLnBrk="0" hangingPunct="0"/>
            <a:endParaRPr lang="en-US"/>
          </a:p>
        </p:txBody>
      </p:sp>
      <p:sp>
        <p:nvSpPr>
          <p:cNvPr id="5136" name="object 19"/>
          <p:cNvSpPr>
            <a:spLocks/>
          </p:cNvSpPr>
          <p:nvPr/>
        </p:nvSpPr>
        <p:spPr bwMode="auto">
          <a:xfrm>
            <a:off x="2293938" y="115888"/>
            <a:ext cx="68262" cy="93662"/>
          </a:xfrm>
          <a:custGeom>
            <a:avLst/>
            <a:gdLst>
              <a:gd name="T0" fmla="*/ 116261 w 67944"/>
              <a:gd name="T1" fmla="*/ 4280 h 93979"/>
              <a:gd name="T2" fmla="*/ 126412 w 67944"/>
              <a:gd name="T3" fmla="*/ 7064 h 93979"/>
              <a:gd name="T4" fmla="*/ 132067 w 67944"/>
              <a:gd name="T5" fmla="*/ 12054 h 93979"/>
              <a:gd name="T6" fmla="*/ 132839 w 67944"/>
              <a:gd name="T7" fmla="*/ 44682 h 93979"/>
              <a:gd name="T8" fmla="*/ 133937 w 67944"/>
              <a:gd name="T9" fmla="*/ 48210 h 93979"/>
              <a:gd name="T10" fmla="*/ 162042 w 67944"/>
              <a:gd name="T11" fmla="*/ 49930 h 93979"/>
              <a:gd name="T12" fmla="*/ 160527 w 67944"/>
              <a:gd name="T13" fmla="*/ 46345 h 93979"/>
              <a:gd name="T14" fmla="*/ 159634 w 67944"/>
              <a:gd name="T15" fmla="*/ 42917 h 93979"/>
              <a:gd name="T16" fmla="*/ 158751 w 67944"/>
              <a:gd name="T17" fmla="*/ 13303 h 93979"/>
              <a:gd name="T18" fmla="*/ 153803 w 67944"/>
              <a:gd name="T19" fmla="*/ 6415 h 93979"/>
              <a:gd name="T20" fmla="*/ 59429 w 67944"/>
              <a:gd name="T21" fmla="*/ 4280 h 93979"/>
              <a:gd name="T22" fmla="*/ 29986 w 67944"/>
              <a:gd name="T23" fmla="*/ 4990 h 93979"/>
              <a:gd name="T24" fmla="*/ 35704 w 67944"/>
              <a:gd name="T25" fmla="*/ 9911 h 93979"/>
              <a:gd name="T26" fmla="*/ 63151 w 67944"/>
              <a:gd name="T27" fmla="*/ 35649 h 93979"/>
              <a:gd name="T28" fmla="*/ 63902 w 67944"/>
              <a:gd name="T29" fmla="*/ 19440 h 93979"/>
              <a:gd name="T30" fmla="*/ 69847 w 67944"/>
              <a:gd name="T31" fmla="*/ 12303 h 93979"/>
              <a:gd name="T32" fmla="*/ 62851 w 67944"/>
              <a:gd name="T33" fmla="*/ 11314 h 93979"/>
              <a:gd name="T34" fmla="*/ 62285 w 67944"/>
              <a:gd name="T35" fmla="*/ 7064 h 93979"/>
              <a:gd name="T36" fmla="*/ 59429 w 67944"/>
              <a:gd name="T37" fmla="*/ 4280 h 93979"/>
              <a:gd name="T38" fmla="*/ 103722 w 67944"/>
              <a:gd name="T39" fmla="*/ 0 h 93979"/>
              <a:gd name="T40" fmla="*/ 74681 w 67944"/>
              <a:gd name="T41" fmla="*/ 4801 h 93979"/>
              <a:gd name="T42" fmla="*/ 62851 w 67944"/>
              <a:gd name="T43" fmla="*/ 11314 h 93979"/>
              <a:gd name="T44" fmla="*/ 75043 w 67944"/>
              <a:gd name="T45" fmla="*/ 9457 h 93979"/>
              <a:gd name="T46" fmla="*/ 93758 w 67944"/>
              <a:gd name="T47" fmla="*/ 4280 h 93979"/>
              <a:gd name="T48" fmla="*/ 149457 w 67944"/>
              <a:gd name="T49" fmla="*/ 4044 h 93979"/>
              <a:gd name="T50" fmla="*/ 131673 w 67944"/>
              <a:gd name="T51" fmla="*/ 0 h 93979"/>
              <a:gd name="T52" fmla="*/ 22076 w 67944"/>
              <a:gd name="T53" fmla="*/ 0 h 93979"/>
              <a:gd name="T54" fmla="*/ 8330 w 67944"/>
              <a:gd name="T55" fmla="*/ 2565 h 93979"/>
              <a:gd name="T56" fmla="*/ 308 w 67944"/>
              <a:gd name="T57" fmla="*/ 6450 h 93979"/>
              <a:gd name="T58" fmla="*/ 6083 w 67944"/>
              <a:gd name="T59" fmla="*/ 9911 h 93979"/>
              <a:gd name="T60" fmla="*/ 6415 w 67944"/>
              <a:gd name="T61" fmla="*/ 8343 h 93979"/>
              <a:gd name="T62" fmla="*/ 59429 w 67944"/>
              <a:gd name="T63" fmla="*/ 4280 h 93979"/>
              <a:gd name="T64" fmla="*/ 43027 w 67944"/>
              <a:gd name="T65" fmla="*/ 0 h 939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7944"/>
              <a:gd name="T100" fmla="*/ 0 h 93979"/>
              <a:gd name="T101" fmla="*/ 67944 w 67944"/>
              <a:gd name="T102" fmla="*/ 93979 h 939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7944" h="93979">
                <a:moveTo>
                  <a:pt x="62600" y="8051"/>
                </a:moveTo>
                <a:lnTo>
                  <a:pt x="48552" y="8051"/>
                </a:lnTo>
                <a:lnTo>
                  <a:pt x="51181" y="9791"/>
                </a:lnTo>
                <a:lnTo>
                  <a:pt x="52793" y="13284"/>
                </a:lnTo>
                <a:lnTo>
                  <a:pt x="54356" y="16763"/>
                </a:lnTo>
                <a:lnTo>
                  <a:pt x="55156" y="22669"/>
                </a:lnTo>
                <a:lnTo>
                  <a:pt x="55257" y="80733"/>
                </a:lnTo>
                <a:lnTo>
                  <a:pt x="55479" y="84048"/>
                </a:lnTo>
                <a:lnTo>
                  <a:pt x="55668" y="87388"/>
                </a:lnTo>
                <a:lnTo>
                  <a:pt x="55937" y="90690"/>
                </a:lnTo>
                <a:lnTo>
                  <a:pt x="56286" y="93916"/>
                </a:lnTo>
                <a:lnTo>
                  <a:pt x="67678" y="93916"/>
                </a:lnTo>
                <a:lnTo>
                  <a:pt x="67308" y="90512"/>
                </a:lnTo>
                <a:lnTo>
                  <a:pt x="67044" y="87172"/>
                </a:lnTo>
                <a:lnTo>
                  <a:pt x="66871" y="83946"/>
                </a:lnTo>
                <a:lnTo>
                  <a:pt x="66667" y="80733"/>
                </a:lnTo>
                <a:lnTo>
                  <a:pt x="66560" y="33527"/>
                </a:lnTo>
                <a:lnTo>
                  <a:pt x="66301" y="25023"/>
                </a:lnTo>
                <a:lnTo>
                  <a:pt x="65506" y="17792"/>
                </a:lnTo>
                <a:lnTo>
                  <a:pt x="64230" y="12068"/>
                </a:lnTo>
                <a:lnTo>
                  <a:pt x="62600" y="8051"/>
                </a:lnTo>
                <a:close/>
              </a:path>
              <a:path w="67944" h="93979">
                <a:moveTo>
                  <a:pt x="24822" y="8051"/>
                </a:moveTo>
                <a:lnTo>
                  <a:pt x="10922" y="8051"/>
                </a:lnTo>
                <a:lnTo>
                  <a:pt x="12522" y="9385"/>
                </a:lnTo>
                <a:lnTo>
                  <a:pt x="14490" y="14808"/>
                </a:lnTo>
                <a:lnTo>
                  <a:pt x="14912" y="18643"/>
                </a:lnTo>
                <a:lnTo>
                  <a:pt x="14986" y="67055"/>
                </a:lnTo>
                <a:lnTo>
                  <a:pt x="26377" y="67055"/>
                </a:lnTo>
                <a:lnTo>
                  <a:pt x="26377" y="44653"/>
                </a:lnTo>
                <a:lnTo>
                  <a:pt x="26687" y="36568"/>
                </a:lnTo>
                <a:lnTo>
                  <a:pt x="27617" y="29398"/>
                </a:lnTo>
                <a:lnTo>
                  <a:pt x="29169" y="23141"/>
                </a:lnTo>
                <a:lnTo>
                  <a:pt x="29923" y="21285"/>
                </a:lnTo>
                <a:lnTo>
                  <a:pt x="26250" y="21285"/>
                </a:lnTo>
                <a:lnTo>
                  <a:pt x="26132" y="14300"/>
                </a:lnTo>
                <a:lnTo>
                  <a:pt x="26016" y="13284"/>
                </a:lnTo>
                <a:lnTo>
                  <a:pt x="25031" y="8407"/>
                </a:lnTo>
                <a:lnTo>
                  <a:pt x="24822" y="8051"/>
                </a:lnTo>
                <a:close/>
              </a:path>
              <a:path w="67944" h="93979">
                <a:moveTo>
                  <a:pt x="54991" y="0"/>
                </a:moveTo>
                <a:lnTo>
                  <a:pt x="43319" y="0"/>
                </a:lnTo>
                <a:lnTo>
                  <a:pt x="38811" y="1790"/>
                </a:lnTo>
                <a:lnTo>
                  <a:pt x="31191" y="9029"/>
                </a:lnTo>
                <a:lnTo>
                  <a:pt x="28308" y="14300"/>
                </a:lnTo>
                <a:lnTo>
                  <a:pt x="26250" y="21285"/>
                </a:lnTo>
                <a:lnTo>
                  <a:pt x="29923" y="21285"/>
                </a:lnTo>
                <a:lnTo>
                  <a:pt x="31343" y="17792"/>
                </a:lnTo>
                <a:lnTo>
                  <a:pt x="34645" y="11315"/>
                </a:lnTo>
                <a:lnTo>
                  <a:pt x="39154" y="8051"/>
                </a:lnTo>
                <a:lnTo>
                  <a:pt x="62600" y="8051"/>
                </a:lnTo>
                <a:lnTo>
                  <a:pt x="62420" y="7607"/>
                </a:lnTo>
                <a:lnTo>
                  <a:pt x="59626" y="2552"/>
                </a:lnTo>
                <a:lnTo>
                  <a:pt x="54991" y="0"/>
                </a:lnTo>
                <a:close/>
              </a:path>
              <a:path w="67944" h="93979">
                <a:moveTo>
                  <a:pt x="17970" y="0"/>
                </a:moveTo>
                <a:lnTo>
                  <a:pt x="9220" y="0"/>
                </a:lnTo>
                <a:lnTo>
                  <a:pt x="5854" y="1612"/>
                </a:lnTo>
                <a:lnTo>
                  <a:pt x="3479" y="4825"/>
                </a:lnTo>
                <a:lnTo>
                  <a:pt x="1155" y="8013"/>
                </a:lnTo>
                <a:lnTo>
                  <a:pt x="121" y="12128"/>
                </a:lnTo>
                <a:lnTo>
                  <a:pt x="0" y="18643"/>
                </a:lnTo>
                <a:lnTo>
                  <a:pt x="2540" y="18643"/>
                </a:lnTo>
                <a:lnTo>
                  <a:pt x="2574" y="16763"/>
                </a:lnTo>
                <a:lnTo>
                  <a:pt x="2679" y="15697"/>
                </a:lnTo>
                <a:lnTo>
                  <a:pt x="7874" y="8051"/>
                </a:lnTo>
                <a:lnTo>
                  <a:pt x="24822" y="8051"/>
                </a:lnTo>
                <a:lnTo>
                  <a:pt x="21094" y="1701"/>
                </a:lnTo>
                <a:lnTo>
                  <a:pt x="17970" y="0"/>
                </a:lnTo>
                <a:close/>
              </a:path>
            </a:pathLst>
          </a:custGeom>
          <a:solidFill>
            <a:srgbClr val="FFFFFF"/>
          </a:solidFill>
          <a:ln w="9525">
            <a:noFill/>
            <a:round/>
            <a:headEnd/>
            <a:tailEnd/>
          </a:ln>
        </p:spPr>
        <p:txBody>
          <a:bodyPr lIns="0" tIns="0" rIns="0" bIns="0"/>
          <a:lstStyle/>
          <a:p>
            <a:pPr eaLnBrk="0" hangingPunct="0"/>
            <a:endParaRPr lang="en-US"/>
          </a:p>
        </p:txBody>
      </p:sp>
      <p:sp>
        <p:nvSpPr>
          <p:cNvPr id="5137" name="object 20"/>
          <p:cNvSpPr>
            <a:spLocks/>
          </p:cNvSpPr>
          <p:nvPr/>
        </p:nvSpPr>
        <p:spPr bwMode="auto">
          <a:xfrm>
            <a:off x="1668463" y="327025"/>
            <a:ext cx="392112" cy="87313"/>
          </a:xfrm>
          <a:custGeom>
            <a:avLst/>
            <a:gdLst>
              <a:gd name="T0" fmla="*/ 0 w 392430"/>
              <a:gd name="T1" fmla="*/ 121856 h 86995"/>
              <a:gd name="T2" fmla="*/ 29727 w 392430"/>
              <a:gd name="T3" fmla="*/ 8215 h 86995"/>
              <a:gd name="T4" fmla="*/ 29315 w 392430"/>
              <a:gd name="T5" fmla="*/ 18418 h 86995"/>
              <a:gd name="T6" fmla="*/ 32122 w 392430"/>
              <a:gd name="T7" fmla="*/ 15527 h 86995"/>
              <a:gd name="T8" fmla="*/ 58516 w 392430"/>
              <a:gd name="T9" fmla="*/ 121856 h 86995"/>
              <a:gd name="T10" fmla="*/ 58495 w 392430"/>
              <a:gd name="T11" fmla="*/ 8444 h 86995"/>
              <a:gd name="T12" fmla="*/ 36861 w 392430"/>
              <a:gd name="T13" fmla="*/ 15527 h 86995"/>
              <a:gd name="T14" fmla="*/ 47725 w 392430"/>
              <a:gd name="T15" fmla="*/ 0 h 86995"/>
              <a:gd name="T16" fmla="*/ 93489 w 392430"/>
              <a:gd name="T17" fmla="*/ 48602 h 86995"/>
              <a:gd name="T18" fmla="*/ 80223 w 392430"/>
              <a:gd name="T19" fmla="*/ 114579 h 86995"/>
              <a:gd name="T20" fmla="*/ 109004 w 392430"/>
              <a:gd name="T21" fmla="*/ 116768 h 86995"/>
              <a:gd name="T22" fmla="*/ 87233 w 392430"/>
              <a:gd name="T23" fmla="*/ 62375 h 86995"/>
              <a:gd name="T24" fmla="*/ 108393 w 392430"/>
              <a:gd name="T25" fmla="*/ 19017 h 86995"/>
              <a:gd name="T26" fmla="*/ 102403 w 392430"/>
              <a:gd name="T27" fmla="*/ 114975 h 86995"/>
              <a:gd name="T28" fmla="*/ 92853 w 392430"/>
              <a:gd name="T29" fmla="*/ 0 h 86995"/>
              <a:gd name="T30" fmla="*/ 82921 w 392430"/>
              <a:gd name="T31" fmla="*/ 12860 h 86995"/>
              <a:gd name="T32" fmla="*/ 92853 w 392430"/>
              <a:gd name="T33" fmla="*/ 0 h 86995"/>
              <a:gd name="T34" fmla="*/ 124656 w 392430"/>
              <a:gd name="T35" fmla="*/ 121856 h 86995"/>
              <a:gd name="T36" fmla="*/ 153567 w 392430"/>
              <a:gd name="T37" fmla="*/ 8215 h 86995"/>
              <a:gd name="T38" fmla="*/ 153883 w 392430"/>
              <a:gd name="T39" fmla="*/ 22439 h 86995"/>
              <a:gd name="T40" fmla="*/ 155670 w 392430"/>
              <a:gd name="T41" fmla="*/ 11596 h 86995"/>
              <a:gd name="T42" fmla="*/ 200264 w 392430"/>
              <a:gd name="T43" fmla="*/ 44400 h 86995"/>
              <a:gd name="T44" fmla="*/ 172282 w 392430"/>
              <a:gd name="T45" fmla="*/ 103765 h 86995"/>
              <a:gd name="T46" fmla="*/ 201422 w 392430"/>
              <a:gd name="T47" fmla="*/ 120763 h 86995"/>
              <a:gd name="T48" fmla="*/ 177937 w 392430"/>
              <a:gd name="T49" fmla="*/ 73222 h 86995"/>
              <a:gd name="T50" fmla="*/ 205175 w 392430"/>
              <a:gd name="T51" fmla="*/ 36408 h 86995"/>
              <a:gd name="T52" fmla="*/ 200264 w 392430"/>
              <a:gd name="T53" fmla="*/ 111869 h 86995"/>
              <a:gd name="T54" fmla="*/ 205175 w 392430"/>
              <a:gd name="T55" fmla="*/ 51517 h 86995"/>
              <a:gd name="T56" fmla="*/ 175577 w 392430"/>
              <a:gd name="T57" fmla="*/ 16429 h 86995"/>
              <a:gd name="T58" fmla="*/ 194516 w 392430"/>
              <a:gd name="T59" fmla="*/ 1777 h 86995"/>
              <a:gd name="T60" fmla="*/ 228985 w 392430"/>
              <a:gd name="T61" fmla="*/ 171840 h 86995"/>
              <a:gd name="T62" fmla="*/ 225517 w 392430"/>
              <a:gd name="T63" fmla="*/ 159191 h 86995"/>
              <a:gd name="T64" fmla="*/ 244794 w 392430"/>
              <a:gd name="T65" fmla="*/ 162740 h 86995"/>
              <a:gd name="T66" fmla="*/ 253855 w 392430"/>
              <a:gd name="T67" fmla="*/ 117658 h 86995"/>
              <a:gd name="T68" fmla="*/ 219294 w 392430"/>
              <a:gd name="T69" fmla="*/ 38228 h 86995"/>
              <a:gd name="T70" fmla="*/ 237847 w 392430"/>
              <a:gd name="T71" fmla="*/ 123663 h 86995"/>
              <a:gd name="T72" fmla="*/ 253855 w 392430"/>
              <a:gd name="T73" fmla="*/ 115875 h 86995"/>
              <a:gd name="T74" fmla="*/ 223090 w 392430"/>
              <a:gd name="T75" fmla="*/ 63940 h 86995"/>
              <a:gd name="T76" fmla="*/ 253572 w 392430"/>
              <a:gd name="T77" fmla="*/ 7558 h 86995"/>
              <a:gd name="T78" fmla="*/ 246639 w 392430"/>
              <a:gd name="T79" fmla="*/ 8664 h 86995"/>
              <a:gd name="T80" fmla="*/ 253855 w 392430"/>
              <a:gd name="T81" fmla="*/ 115875 h 86995"/>
              <a:gd name="T82" fmla="*/ 272341 w 392430"/>
              <a:gd name="T83" fmla="*/ 15032 h 86995"/>
              <a:gd name="T84" fmla="*/ 280087 w 392430"/>
              <a:gd name="T85" fmla="*/ 120692 h 86995"/>
              <a:gd name="T86" fmla="*/ 302733 w 392430"/>
              <a:gd name="T87" fmla="*/ 114754 h 86995"/>
              <a:gd name="T88" fmla="*/ 271503 w 392430"/>
              <a:gd name="T89" fmla="*/ 67243 h 86995"/>
              <a:gd name="T90" fmla="*/ 280357 w 392430"/>
              <a:gd name="T91" fmla="*/ 11728 h 86995"/>
              <a:gd name="T92" fmla="*/ 301394 w 392430"/>
              <a:gd name="T93" fmla="*/ 107636 h 86995"/>
              <a:gd name="T94" fmla="*/ 297271 w 392430"/>
              <a:gd name="T95" fmla="*/ 8869 h 86995"/>
              <a:gd name="T96" fmla="*/ 299768 w 392430"/>
              <a:gd name="T97" fmla="*/ 49944 h 86995"/>
              <a:gd name="T98" fmla="*/ 299763 w 392430"/>
              <a:gd name="T99" fmla="*/ 13078 h 86995"/>
              <a:gd name="T100" fmla="*/ 317588 w 392430"/>
              <a:gd name="T101" fmla="*/ 8444 h 86995"/>
              <a:gd name="T102" fmla="*/ 331089 w 392430"/>
              <a:gd name="T103" fmla="*/ 7558 h 86995"/>
              <a:gd name="T104" fmla="*/ 335618 w 392430"/>
              <a:gd name="T105" fmla="*/ 10427 h 8699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92430"/>
              <a:gd name="T160" fmla="*/ 0 h 86995"/>
              <a:gd name="T161" fmla="*/ 392430 w 392430"/>
              <a:gd name="T162" fmla="*/ 86995 h 8699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92430" h="86995">
                <a:moveTo>
                  <a:pt x="28270" y="0"/>
                </a:moveTo>
                <a:lnTo>
                  <a:pt x="9994" y="0"/>
                </a:lnTo>
                <a:lnTo>
                  <a:pt x="4940" y="1562"/>
                </a:lnTo>
                <a:lnTo>
                  <a:pt x="0" y="4267"/>
                </a:lnTo>
                <a:lnTo>
                  <a:pt x="0" y="61595"/>
                </a:lnTo>
                <a:lnTo>
                  <a:pt x="6070" y="61595"/>
                </a:lnTo>
                <a:lnTo>
                  <a:pt x="6070" y="6616"/>
                </a:lnTo>
                <a:lnTo>
                  <a:pt x="9880" y="4826"/>
                </a:lnTo>
                <a:lnTo>
                  <a:pt x="13017" y="4152"/>
                </a:lnTo>
                <a:lnTo>
                  <a:pt x="34592" y="4152"/>
                </a:lnTo>
                <a:lnTo>
                  <a:pt x="33655" y="2908"/>
                </a:lnTo>
                <a:lnTo>
                  <a:pt x="28270" y="0"/>
                </a:lnTo>
                <a:close/>
              </a:path>
              <a:path w="392430" h="86995">
                <a:moveTo>
                  <a:pt x="34592" y="4152"/>
                </a:moveTo>
                <a:lnTo>
                  <a:pt x="28943" y="4152"/>
                </a:lnTo>
                <a:lnTo>
                  <a:pt x="34112" y="9309"/>
                </a:lnTo>
                <a:lnTo>
                  <a:pt x="34112" y="61595"/>
                </a:lnTo>
                <a:lnTo>
                  <a:pt x="40157" y="61595"/>
                </a:lnTo>
                <a:lnTo>
                  <a:pt x="40248" y="10782"/>
                </a:lnTo>
                <a:lnTo>
                  <a:pt x="42892" y="7848"/>
                </a:lnTo>
                <a:lnTo>
                  <a:pt x="37376" y="7848"/>
                </a:lnTo>
                <a:lnTo>
                  <a:pt x="34592" y="4152"/>
                </a:lnTo>
                <a:close/>
              </a:path>
              <a:path w="392430" h="86995">
                <a:moveTo>
                  <a:pt x="68071" y="4267"/>
                </a:moveTo>
                <a:lnTo>
                  <a:pt x="64960" y="4267"/>
                </a:lnTo>
                <a:lnTo>
                  <a:pt x="68097" y="10782"/>
                </a:lnTo>
                <a:lnTo>
                  <a:pt x="68097" y="61595"/>
                </a:lnTo>
                <a:lnTo>
                  <a:pt x="74168" y="61595"/>
                </a:lnTo>
                <a:lnTo>
                  <a:pt x="74168" y="17284"/>
                </a:lnTo>
                <a:lnTo>
                  <a:pt x="73294" y="11503"/>
                </a:lnTo>
                <a:lnTo>
                  <a:pt x="70286" y="5903"/>
                </a:lnTo>
                <a:lnTo>
                  <a:pt x="68071" y="4267"/>
                </a:lnTo>
                <a:close/>
              </a:path>
              <a:path w="392430" h="86995">
                <a:moveTo>
                  <a:pt x="55537" y="0"/>
                </a:moveTo>
                <a:lnTo>
                  <a:pt x="47904" y="0"/>
                </a:lnTo>
                <a:lnTo>
                  <a:pt x="41846" y="3035"/>
                </a:lnTo>
                <a:lnTo>
                  <a:pt x="37376" y="7848"/>
                </a:lnTo>
                <a:lnTo>
                  <a:pt x="42892" y="7848"/>
                </a:lnTo>
                <a:lnTo>
                  <a:pt x="44208" y="6388"/>
                </a:lnTo>
                <a:lnTo>
                  <a:pt x="48920" y="4267"/>
                </a:lnTo>
                <a:lnTo>
                  <a:pt x="68071" y="4267"/>
                </a:lnTo>
                <a:lnTo>
                  <a:pt x="64561" y="1673"/>
                </a:lnTo>
                <a:lnTo>
                  <a:pt x="55537" y="0"/>
                </a:lnTo>
                <a:close/>
              </a:path>
              <a:path w="392430" h="86995">
                <a:moveTo>
                  <a:pt x="122053" y="4381"/>
                </a:moveTo>
                <a:lnTo>
                  <a:pt x="115684" y="4381"/>
                </a:lnTo>
                <a:lnTo>
                  <a:pt x="122072" y="7416"/>
                </a:lnTo>
                <a:lnTo>
                  <a:pt x="122072" y="22440"/>
                </a:lnTo>
                <a:lnTo>
                  <a:pt x="108791" y="24566"/>
                </a:lnTo>
                <a:lnTo>
                  <a:pt x="98072" y="28597"/>
                </a:lnTo>
                <a:lnTo>
                  <a:pt x="90911" y="35299"/>
                </a:lnTo>
                <a:lnTo>
                  <a:pt x="88303" y="45440"/>
                </a:lnTo>
                <a:lnTo>
                  <a:pt x="89534" y="52451"/>
                </a:lnTo>
                <a:lnTo>
                  <a:pt x="93352" y="57918"/>
                </a:lnTo>
                <a:lnTo>
                  <a:pt x="99945" y="61471"/>
                </a:lnTo>
                <a:lnTo>
                  <a:pt x="109499" y="62738"/>
                </a:lnTo>
                <a:lnTo>
                  <a:pt x="117017" y="62738"/>
                </a:lnTo>
                <a:lnTo>
                  <a:pt x="123405" y="61036"/>
                </a:lnTo>
                <a:lnTo>
                  <a:pt x="126847" y="59016"/>
                </a:lnTo>
                <a:lnTo>
                  <a:pt x="100304" y="59016"/>
                </a:lnTo>
                <a:lnTo>
                  <a:pt x="94246" y="55092"/>
                </a:lnTo>
                <a:lnTo>
                  <a:pt x="94246" y="45440"/>
                </a:lnTo>
                <a:lnTo>
                  <a:pt x="96101" y="37011"/>
                </a:lnTo>
                <a:lnTo>
                  <a:pt x="101511" y="31527"/>
                </a:lnTo>
                <a:lnTo>
                  <a:pt x="110245" y="28149"/>
                </a:lnTo>
                <a:lnTo>
                  <a:pt x="122072" y="26035"/>
                </a:lnTo>
                <a:lnTo>
                  <a:pt x="127800" y="26035"/>
                </a:lnTo>
                <a:lnTo>
                  <a:pt x="127800" y="18402"/>
                </a:lnTo>
                <a:lnTo>
                  <a:pt x="126134" y="9611"/>
                </a:lnTo>
                <a:lnTo>
                  <a:pt x="122053" y="4381"/>
                </a:lnTo>
                <a:close/>
              </a:path>
              <a:path w="392430" h="86995">
                <a:moveTo>
                  <a:pt x="127800" y="26035"/>
                </a:moveTo>
                <a:lnTo>
                  <a:pt x="122072" y="26035"/>
                </a:lnTo>
                <a:lnTo>
                  <a:pt x="122072" y="56540"/>
                </a:lnTo>
                <a:lnTo>
                  <a:pt x="119164" y="58115"/>
                </a:lnTo>
                <a:lnTo>
                  <a:pt x="114681" y="59016"/>
                </a:lnTo>
                <a:lnTo>
                  <a:pt x="126847" y="59016"/>
                </a:lnTo>
                <a:lnTo>
                  <a:pt x="127800" y="58458"/>
                </a:lnTo>
                <a:lnTo>
                  <a:pt x="127800" y="26035"/>
                </a:lnTo>
                <a:close/>
              </a:path>
              <a:path w="392430" h="86995">
                <a:moveTo>
                  <a:pt x="108051" y="0"/>
                </a:moveTo>
                <a:lnTo>
                  <a:pt x="101092" y="0"/>
                </a:lnTo>
                <a:lnTo>
                  <a:pt x="94818" y="2590"/>
                </a:lnTo>
                <a:lnTo>
                  <a:pt x="91681" y="4381"/>
                </a:lnTo>
                <a:lnTo>
                  <a:pt x="93345" y="8305"/>
                </a:lnTo>
                <a:lnTo>
                  <a:pt x="96494" y="6502"/>
                </a:lnTo>
                <a:lnTo>
                  <a:pt x="101549" y="4381"/>
                </a:lnTo>
                <a:lnTo>
                  <a:pt x="122053" y="4381"/>
                </a:lnTo>
                <a:lnTo>
                  <a:pt x="121712" y="3943"/>
                </a:lnTo>
                <a:lnTo>
                  <a:pt x="115396" y="903"/>
                </a:lnTo>
                <a:lnTo>
                  <a:pt x="108051" y="0"/>
                </a:lnTo>
                <a:close/>
              </a:path>
              <a:path w="392430" h="86995">
                <a:moveTo>
                  <a:pt x="165493" y="0"/>
                </a:moveTo>
                <a:lnTo>
                  <a:pt x="156400" y="0"/>
                </a:lnTo>
                <a:lnTo>
                  <a:pt x="150114" y="1562"/>
                </a:lnTo>
                <a:lnTo>
                  <a:pt x="145059" y="4267"/>
                </a:lnTo>
                <a:lnTo>
                  <a:pt x="145059" y="61595"/>
                </a:lnTo>
                <a:lnTo>
                  <a:pt x="151117" y="61595"/>
                </a:lnTo>
                <a:lnTo>
                  <a:pt x="151117" y="6616"/>
                </a:lnTo>
                <a:lnTo>
                  <a:pt x="154813" y="5041"/>
                </a:lnTo>
                <a:lnTo>
                  <a:pt x="157861" y="4152"/>
                </a:lnTo>
                <a:lnTo>
                  <a:pt x="178703" y="4152"/>
                </a:lnTo>
                <a:lnTo>
                  <a:pt x="175133" y="1657"/>
                </a:lnTo>
                <a:lnTo>
                  <a:pt x="165493" y="0"/>
                </a:lnTo>
                <a:close/>
              </a:path>
              <a:path w="392430" h="86995">
                <a:moveTo>
                  <a:pt x="178703" y="4152"/>
                </a:moveTo>
                <a:lnTo>
                  <a:pt x="176593" y="4152"/>
                </a:lnTo>
                <a:lnTo>
                  <a:pt x="179070" y="11341"/>
                </a:lnTo>
                <a:lnTo>
                  <a:pt x="179070" y="61595"/>
                </a:lnTo>
                <a:lnTo>
                  <a:pt x="185115" y="61595"/>
                </a:lnTo>
                <a:lnTo>
                  <a:pt x="185115" y="17284"/>
                </a:lnTo>
                <a:lnTo>
                  <a:pt x="184240" y="11455"/>
                </a:lnTo>
                <a:lnTo>
                  <a:pt x="181148" y="5861"/>
                </a:lnTo>
                <a:lnTo>
                  <a:pt x="178703" y="4152"/>
                </a:lnTo>
                <a:close/>
              </a:path>
              <a:path w="392430" h="86995">
                <a:moveTo>
                  <a:pt x="233013" y="4381"/>
                </a:moveTo>
                <a:lnTo>
                  <a:pt x="226644" y="4381"/>
                </a:lnTo>
                <a:lnTo>
                  <a:pt x="233045" y="7416"/>
                </a:lnTo>
                <a:lnTo>
                  <a:pt x="233045" y="22440"/>
                </a:lnTo>
                <a:lnTo>
                  <a:pt x="219760" y="24566"/>
                </a:lnTo>
                <a:lnTo>
                  <a:pt x="209032" y="28597"/>
                </a:lnTo>
                <a:lnTo>
                  <a:pt x="201862" y="35299"/>
                </a:lnTo>
                <a:lnTo>
                  <a:pt x="199250" y="45440"/>
                </a:lnTo>
                <a:lnTo>
                  <a:pt x="200482" y="52451"/>
                </a:lnTo>
                <a:lnTo>
                  <a:pt x="204303" y="57918"/>
                </a:lnTo>
                <a:lnTo>
                  <a:pt x="210903" y="61471"/>
                </a:lnTo>
                <a:lnTo>
                  <a:pt x="220472" y="62738"/>
                </a:lnTo>
                <a:lnTo>
                  <a:pt x="227977" y="62738"/>
                </a:lnTo>
                <a:lnTo>
                  <a:pt x="234391" y="61036"/>
                </a:lnTo>
                <a:lnTo>
                  <a:pt x="237813" y="59016"/>
                </a:lnTo>
                <a:lnTo>
                  <a:pt x="211264" y="59016"/>
                </a:lnTo>
                <a:lnTo>
                  <a:pt x="205206" y="55092"/>
                </a:lnTo>
                <a:lnTo>
                  <a:pt x="205206" y="45440"/>
                </a:lnTo>
                <a:lnTo>
                  <a:pt x="207061" y="37011"/>
                </a:lnTo>
                <a:lnTo>
                  <a:pt x="212472" y="31527"/>
                </a:lnTo>
                <a:lnTo>
                  <a:pt x="221210" y="28149"/>
                </a:lnTo>
                <a:lnTo>
                  <a:pt x="233045" y="26035"/>
                </a:lnTo>
                <a:lnTo>
                  <a:pt x="238760" y="26035"/>
                </a:lnTo>
                <a:lnTo>
                  <a:pt x="238760" y="18402"/>
                </a:lnTo>
                <a:lnTo>
                  <a:pt x="237094" y="9611"/>
                </a:lnTo>
                <a:lnTo>
                  <a:pt x="233013" y="4381"/>
                </a:lnTo>
                <a:close/>
              </a:path>
              <a:path w="392430" h="86995">
                <a:moveTo>
                  <a:pt x="238760" y="26035"/>
                </a:moveTo>
                <a:lnTo>
                  <a:pt x="233045" y="26035"/>
                </a:lnTo>
                <a:lnTo>
                  <a:pt x="233045" y="56540"/>
                </a:lnTo>
                <a:lnTo>
                  <a:pt x="230136" y="58115"/>
                </a:lnTo>
                <a:lnTo>
                  <a:pt x="225628" y="59016"/>
                </a:lnTo>
                <a:lnTo>
                  <a:pt x="237813" y="59016"/>
                </a:lnTo>
                <a:lnTo>
                  <a:pt x="238760" y="58458"/>
                </a:lnTo>
                <a:lnTo>
                  <a:pt x="238760" y="26035"/>
                </a:lnTo>
                <a:close/>
              </a:path>
              <a:path w="392430" h="86995">
                <a:moveTo>
                  <a:pt x="219011" y="0"/>
                </a:moveTo>
                <a:lnTo>
                  <a:pt x="212051" y="0"/>
                </a:lnTo>
                <a:lnTo>
                  <a:pt x="205765" y="2590"/>
                </a:lnTo>
                <a:lnTo>
                  <a:pt x="202628" y="4381"/>
                </a:lnTo>
                <a:lnTo>
                  <a:pt x="204317" y="8305"/>
                </a:lnTo>
                <a:lnTo>
                  <a:pt x="207454" y="6502"/>
                </a:lnTo>
                <a:lnTo>
                  <a:pt x="212509" y="4381"/>
                </a:lnTo>
                <a:lnTo>
                  <a:pt x="233013" y="4381"/>
                </a:lnTo>
                <a:lnTo>
                  <a:pt x="232671" y="3943"/>
                </a:lnTo>
                <a:lnTo>
                  <a:pt x="226356" y="903"/>
                </a:lnTo>
                <a:lnTo>
                  <a:pt x="219011" y="0"/>
                </a:lnTo>
                <a:close/>
              </a:path>
              <a:path w="392430" h="86995">
                <a:moveTo>
                  <a:pt x="259397" y="78663"/>
                </a:moveTo>
                <a:lnTo>
                  <a:pt x="257048" y="82931"/>
                </a:lnTo>
                <a:lnTo>
                  <a:pt x="260731" y="85293"/>
                </a:lnTo>
                <a:lnTo>
                  <a:pt x="266471" y="86855"/>
                </a:lnTo>
                <a:lnTo>
                  <a:pt x="273875" y="86855"/>
                </a:lnTo>
                <a:lnTo>
                  <a:pt x="283111" y="85176"/>
                </a:lnTo>
                <a:lnTo>
                  <a:pt x="287246" y="82257"/>
                </a:lnTo>
                <a:lnTo>
                  <a:pt x="267589" y="82257"/>
                </a:lnTo>
                <a:lnTo>
                  <a:pt x="262432" y="80467"/>
                </a:lnTo>
                <a:lnTo>
                  <a:pt x="259397" y="78663"/>
                </a:lnTo>
                <a:close/>
              </a:path>
              <a:path w="392430" h="86995">
                <a:moveTo>
                  <a:pt x="295402" y="59461"/>
                </a:moveTo>
                <a:lnTo>
                  <a:pt x="289572" y="59461"/>
                </a:lnTo>
                <a:lnTo>
                  <a:pt x="289572" y="74409"/>
                </a:lnTo>
                <a:lnTo>
                  <a:pt x="284861" y="82257"/>
                </a:lnTo>
                <a:lnTo>
                  <a:pt x="287246" y="82257"/>
                </a:lnTo>
                <a:lnTo>
                  <a:pt x="289858" y="80414"/>
                </a:lnTo>
                <a:lnTo>
                  <a:pt x="293995" y="72983"/>
                </a:lnTo>
                <a:lnTo>
                  <a:pt x="295402" y="63296"/>
                </a:lnTo>
                <a:lnTo>
                  <a:pt x="295402" y="59461"/>
                </a:lnTo>
                <a:close/>
              </a:path>
              <a:path w="392430" h="86995">
                <a:moveTo>
                  <a:pt x="287108" y="0"/>
                </a:moveTo>
                <a:lnTo>
                  <a:pt x="279273" y="0"/>
                </a:lnTo>
                <a:lnTo>
                  <a:pt x="268107" y="2399"/>
                </a:lnTo>
                <a:lnTo>
                  <a:pt x="260061" y="9093"/>
                </a:lnTo>
                <a:lnTo>
                  <a:pt x="255191" y="19320"/>
                </a:lnTo>
                <a:lnTo>
                  <a:pt x="253555" y="32321"/>
                </a:lnTo>
                <a:lnTo>
                  <a:pt x="255152" y="44844"/>
                </a:lnTo>
                <a:lnTo>
                  <a:pt x="259749" y="54354"/>
                </a:lnTo>
                <a:lnTo>
                  <a:pt x="267057" y="60394"/>
                </a:lnTo>
                <a:lnTo>
                  <a:pt x="276783" y="62509"/>
                </a:lnTo>
                <a:lnTo>
                  <a:pt x="282168" y="62509"/>
                </a:lnTo>
                <a:lnTo>
                  <a:pt x="286778" y="61252"/>
                </a:lnTo>
                <a:lnTo>
                  <a:pt x="289572" y="59461"/>
                </a:lnTo>
                <a:lnTo>
                  <a:pt x="295402" y="59461"/>
                </a:lnTo>
                <a:lnTo>
                  <a:pt x="295402" y="58572"/>
                </a:lnTo>
                <a:lnTo>
                  <a:pt x="278358" y="58572"/>
                </a:lnTo>
                <a:lnTo>
                  <a:pt x="269943" y="56774"/>
                </a:lnTo>
                <a:lnTo>
                  <a:pt x="264109" y="51590"/>
                </a:lnTo>
                <a:lnTo>
                  <a:pt x="260713" y="43334"/>
                </a:lnTo>
                <a:lnTo>
                  <a:pt x="259613" y="32321"/>
                </a:lnTo>
                <a:lnTo>
                  <a:pt x="260759" y="20764"/>
                </a:lnTo>
                <a:lnTo>
                  <a:pt x="264315" y="11757"/>
                </a:lnTo>
                <a:lnTo>
                  <a:pt x="270457" y="5907"/>
                </a:lnTo>
                <a:lnTo>
                  <a:pt x="279361" y="3822"/>
                </a:lnTo>
                <a:lnTo>
                  <a:pt x="295076" y="3822"/>
                </a:lnTo>
                <a:lnTo>
                  <a:pt x="292379" y="2032"/>
                </a:lnTo>
                <a:lnTo>
                  <a:pt x="287108" y="0"/>
                </a:lnTo>
                <a:close/>
              </a:path>
              <a:path w="392430" h="86995">
                <a:moveTo>
                  <a:pt x="295076" y="3822"/>
                </a:moveTo>
                <a:lnTo>
                  <a:pt x="283400" y="3822"/>
                </a:lnTo>
                <a:lnTo>
                  <a:pt x="287007" y="4381"/>
                </a:lnTo>
                <a:lnTo>
                  <a:pt x="289572" y="5842"/>
                </a:lnTo>
                <a:lnTo>
                  <a:pt x="289572" y="55651"/>
                </a:lnTo>
                <a:lnTo>
                  <a:pt x="286893" y="57327"/>
                </a:lnTo>
                <a:lnTo>
                  <a:pt x="282841" y="58572"/>
                </a:lnTo>
                <a:lnTo>
                  <a:pt x="295402" y="58572"/>
                </a:lnTo>
                <a:lnTo>
                  <a:pt x="295402" y="4038"/>
                </a:lnTo>
                <a:lnTo>
                  <a:pt x="295076" y="3822"/>
                </a:lnTo>
                <a:close/>
              </a:path>
              <a:path w="392430" h="86995">
                <a:moveTo>
                  <a:pt x="333121" y="0"/>
                </a:moveTo>
                <a:lnTo>
                  <a:pt x="324190" y="1875"/>
                </a:lnTo>
                <a:lnTo>
                  <a:pt x="316914" y="7599"/>
                </a:lnTo>
                <a:lnTo>
                  <a:pt x="312016" y="17321"/>
                </a:lnTo>
                <a:lnTo>
                  <a:pt x="310222" y="31191"/>
                </a:lnTo>
                <a:lnTo>
                  <a:pt x="312220" y="45684"/>
                </a:lnTo>
                <a:lnTo>
                  <a:pt x="317709" y="55465"/>
                </a:lnTo>
                <a:lnTo>
                  <a:pt x="325932" y="60996"/>
                </a:lnTo>
                <a:lnTo>
                  <a:pt x="336130" y="62738"/>
                </a:lnTo>
                <a:lnTo>
                  <a:pt x="343306" y="62738"/>
                </a:lnTo>
                <a:lnTo>
                  <a:pt x="349377" y="60807"/>
                </a:lnTo>
                <a:lnTo>
                  <a:pt x="352628" y="58801"/>
                </a:lnTo>
                <a:lnTo>
                  <a:pt x="352281" y="58000"/>
                </a:lnTo>
                <a:lnTo>
                  <a:pt x="336257" y="58000"/>
                </a:lnTo>
                <a:lnTo>
                  <a:pt x="328141" y="56505"/>
                </a:lnTo>
                <a:lnTo>
                  <a:pt x="321930" y="52012"/>
                </a:lnTo>
                <a:lnTo>
                  <a:pt x="317803" y="44509"/>
                </a:lnTo>
                <a:lnTo>
                  <a:pt x="315937" y="33985"/>
                </a:lnTo>
                <a:lnTo>
                  <a:pt x="341108" y="30289"/>
                </a:lnTo>
                <a:lnTo>
                  <a:pt x="315849" y="30289"/>
                </a:lnTo>
                <a:lnTo>
                  <a:pt x="317170" y="18499"/>
                </a:lnTo>
                <a:lnTo>
                  <a:pt x="320802" y="10490"/>
                </a:lnTo>
                <a:lnTo>
                  <a:pt x="326243" y="5929"/>
                </a:lnTo>
                <a:lnTo>
                  <a:pt x="332994" y="4483"/>
                </a:lnTo>
                <a:lnTo>
                  <a:pt x="345924" y="4483"/>
                </a:lnTo>
                <a:lnTo>
                  <a:pt x="341990" y="1595"/>
                </a:lnTo>
                <a:lnTo>
                  <a:pt x="333121" y="0"/>
                </a:lnTo>
                <a:close/>
              </a:path>
              <a:path w="392430" h="86995">
                <a:moveTo>
                  <a:pt x="350723" y="54406"/>
                </a:moveTo>
                <a:lnTo>
                  <a:pt x="347687" y="56210"/>
                </a:lnTo>
                <a:lnTo>
                  <a:pt x="342976" y="58000"/>
                </a:lnTo>
                <a:lnTo>
                  <a:pt x="352281" y="58000"/>
                </a:lnTo>
                <a:lnTo>
                  <a:pt x="350723" y="54406"/>
                </a:lnTo>
                <a:close/>
              </a:path>
              <a:path w="392430" h="86995">
                <a:moveTo>
                  <a:pt x="345924" y="4483"/>
                </a:moveTo>
                <a:lnTo>
                  <a:pt x="332994" y="4483"/>
                </a:lnTo>
                <a:lnTo>
                  <a:pt x="339588" y="5596"/>
                </a:lnTo>
                <a:lnTo>
                  <a:pt x="344574" y="9183"/>
                </a:lnTo>
                <a:lnTo>
                  <a:pt x="347729" y="15611"/>
                </a:lnTo>
                <a:lnTo>
                  <a:pt x="348830" y="25247"/>
                </a:lnTo>
                <a:lnTo>
                  <a:pt x="315849" y="30289"/>
                </a:lnTo>
                <a:lnTo>
                  <a:pt x="341108" y="30289"/>
                </a:lnTo>
                <a:lnTo>
                  <a:pt x="354774" y="28282"/>
                </a:lnTo>
                <a:lnTo>
                  <a:pt x="353219" y="15392"/>
                </a:lnTo>
                <a:lnTo>
                  <a:pt x="348824" y="6611"/>
                </a:lnTo>
                <a:lnTo>
                  <a:pt x="345924" y="4483"/>
                </a:lnTo>
                <a:close/>
              </a:path>
              <a:path w="392430" h="86995">
                <a:moveTo>
                  <a:pt x="392353" y="0"/>
                </a:moveTo>
                <a:lnTo>
                  <a:pt x="379120" y="0"/>
                </a:lnTo>
                <a:lnTo>
                  <a:pt x="375056" y="1460"/>
                </a:lnTo>
                <a:lnTo>
                  <a:pt x="369570" y="4267"/>
                </a:lnTo>
                <a:lnTo>
                  <a:pt x="369570" y="61595"/>
                </a:lnTo>
                <a:lnTo>
                  <a:pt x="375627" y="61595"/>
                </a:lnTo>
                <a:lnTo>
                  <a:pt x="375627" y="6959"/>
                </a:lnTo>
                <a:lnTo>
                  <a:pt x="378993" y="4483"/>
                </a:lnTo>
                <a:lnTo>
                  <a:pt x="385279" y="3822"/>
                </a:lnTo>
                <a:lnTo>
                  <a:pt x="391045" y="3822"/>
                </a:lnTo>
                <a:lnTo>
                  <a:pt x="392353" y="0"/>
                </a:lnTo>
                <a:close/>
              </a:path>
              <a:path w="392430" h="86995">
                <a:moveTo>
                  <a:pt x="391045" y="3822"/>
                </a:moveTo>
                <a:lnTo>
                  <a:pt x="385279" y="3822"/>
                </a:lnTo>
                <a:lnTo>
                  <a:pt x="390550" y="5270"/>
                </a:lnTo>
                <a:lnTo>
                  <a:pt x="391045" y="3822"/>
                </a:lnTo>
                <a:close/>
              </a:path>
            </a:pathLst>
          </a:custGeom>
          <a:solidFill>
            <a:srgbClr val="FFFFFF"/>
          </a:solidFill>
          <a:ln w="9525">
            <a:noFill/>
            <a:round/>
            <a:headEnd/>
            <a:tailEnd/>
          </a:ln>
        </p:spPr>
        <p:txBody>
          <a:bodyPr lIns="0" tIns="0" rIns="0" bIns="0"/>
          <a:lstStyle/>
          <a:p>
            <a:pPr eaLnBrk="0" hangingPunct="0"/>
            <a:endParaRPr lang="en-US"/>
          </a:p>
        </p:txBody>
      </p:sp>
      <p:sp>
        <p:nvSpPr>
          <p:cNvPr id="5138" name="object 21"/>
          <p:cNvSpPr>
            <a:spLocks/>
          </p:cNvSpPr>
          <p:nvPr/>
        </p:nvSpPr>
        <p:spPr bwMode="auto">
          <a:xfrm>
            <a:off x="1666875" y="171450"/>
            <a:ext cx="122238" cy="144463"/>
          </a:xfrm>
          <a:custGeom>
            <a:avLst/>
            <a:gdLst>
              <a:gd name="T0" fmla="*/ 44053 w 122555"/>
              <a:gd name="T1" fmla="*/ 0 h 144145"/>
              <a:gd name="T2" fmla="*/ 19380 w 122555"/>
              <a:gd name="T3" fmla="*/ 7364 h 144145"/>
              <a:gd name="T4" fmla="*/ 567 w 122555"/>
              <a:gd name="T5" fmla="*/ 76796 h 144145"/>
              <a:gd name="T6" fmla="*/ 0 w 122555"/>
              <a:gd name="T7" fmla="*/ 97605 h 144145"/>
              <a:gd name="T8" fmla="*/ 193 w 122555"/>
              <a:gd name="T9" fmla="*/ 103861 h 144145"/>
              <a:gd name="T10" fmla="*/ 193 w 122555"/>
              <a:gd name="T11" fmla="*/ 217494 h 144145"/>
              <a:gd name="T12" fmla="*/ 22929 w 122555"/>
              <a:gd name="T13" fmla="*/ 217494 h 144145"/>
              <a:gd name="T14" fmla="*/ 22929 w 122555"/>
              <a:gd name="T15" fmla="*/ 87291 h 144145"/>
              <a:gd name="T16" fmla="*/ 23766 w 122555"/>
              <a:gd name="T17" fmla="*/ 76364 h 144145"/>
              <a:gd name="T18" fmla="*/ 25369 w 122555"/>
              <a:gd name="T19" fmla="*/ 68709 h 144145"/>
              <a:gd name="T20" fmla="*/ 27843 w 122555"/>
              <a:gd name="T21" fmla="*/ 57297 h 144145"/>
              <a:gd name="T22" fmla="*/ 32052 w 122555"/>
              <a:gd name="T23" fmla="*/ 53103 h 144145"/>
              <a:gd name="T24" fmla="*/ 72862 w 122555"/>
              <a:gd name="T25" fmla="*/ 53103 h 144145"/>
              <a:gd name="T26" fmla="*/ 71293 w 122555"/>
              <a:gd name="T27" fmla="*/ 42708 h 144145"/>
              <a:gd name="T28" fmla="*/ 64396 w 122555"/>
              <a:gd name="T29" fmla="*/ 18478 h 144145"/>
              <a:gd name="T30" fmla="*/ 55051 w 122555"/>
              <a:gd name="T31" fmla="*/ 5137 h 144145"/>
              <a:gd name="T32" fmla="*/ 44053 w 122555"/>
              <a:gd name="T33" fmla="*/ 0 h 144145"/>
              <a:gd name="T34" fmla="*/ 72862 w 122555"/>
              <a:gd name="T35" fmla="*/ 53103 h 144145"/>
              <a:gd name="T36" fmla="*/ 43383 w 122555"/>
              <a:gd name="T37" fmla="*/ 53103 h 144145"/>
              <a:gd name="T38" fmla="*/ 47613 w 122555"/>
              <a:gd name="T39" fmla="*/ 57297 h 144145"/>
              <a:gd name="T40" fmla="*/ 50058 w 122555"/>
              <a:gd name="T41" fmla="*/ 68745 h 144145"/>
              <a:gd name="T42" fmla="*/ 51649 w 122555"/>
              <a:gd name="T43" fmla="*/ 76364 h 144145"/>
              <a:gd name="T44" fmla="*/ 52504 w 122555"/>
              <a:gd name="T45" fmla="*/ 87291 h 144145"/>
              <a:gd name="T46" fmla="*/ 52505 w 122555"/>
              <a:gd name="T47" fmla="*/ 217494 h 144145"/>
              <a:gd name="T48" fmla="*/ 75310 w 122555"/>
              <a:gd name="T49" fmla="*/ 217494 h 144145"/>
              <a:gd name="T50" fmla="*/ 75251 w 122555"/>
              <a:gd name="T51" fmla="*/ 94041 h 144145"/>
              <a:gd name="T52" fmla="*/ 75061 w 122555"/>
              <a:gd name="T53" fmla="*/ 81949 h 144145"/>
              <a:gd name="T54" fmla="*/ 74317 w 122555"/>
              <a:gd name="T55" fmla="*/ 67550 h 144145"/>
              <a:gd name="T56" fmla="*/ 73065 w 122555"/>
              <a:gd name="T57" fmla="*/ 54460 h 144145"/>
              <a:gd name="T58" fmla="*/ 72862 w 122555"/>
              <a:gd name="T59" fmla="*/ 53103 h 1441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22555"/>
              <a:gd name="T91" fmla="*/ 0 h 144145"/>
              <a:gd name="T92" fmla="*/ 122555 w 122555"/>
              <a:gd name="T93" fmla="*/ 144145 h 1441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22555" h="144145">
                <a:moveTo>
                  <a:pt x="71498" y="0"/>
                </a:moveTo>
                <a:lnTo>
                  <a:pt x="31452" y="4878"/>
                </a:lnTo>
                <a:lnTo>
                  <a:pt x="930" y="50864"/>
                </a:lnTo>
                <a:lnTo>
                  <a:pt x="0" y="64643"/>
                </a:lnTo>
                <a:lnTo>
                  <a:pt x="194" y="68784"/>
                </a:lnTo>
                <a:lnTo>
                  <a:pt x="194" y="144044"/>
                </a:lnTo>
                <a:lnTo>
                  <a:pt x="37214" y="144044"/>
                </a:lnTo>
                <a:lnTo>
                  <a:pt x="37214" y="57811"/>
                </a:lnTo>
                <a:lnTo>
                  <a:pt x="38573" y="50572"/>
                </a:lnTo>
                <a:lnTo>
                  <a:pt x="41176" y="45505"/>
                </a:lnTo>
                <a:lnTo>
                  <a:pt x="45190" y="37948"/>
                </a:lnTo>
                <a:lnTo>
                  <a:pt x="52022" y="35167"/>
                </a:lnTo>
                <a:lnTo>
                  <a:pt x="118252" y="35167"/>
                </a:lnTo>
                <a:lnTo>
                  <a:pt x="115713" y="28283"/>
                </a:lnTo>
                <a:lnTo>
                  <a:pt x="104518" y="12240"/>
                </a:lnTo>
                <a:lnTo>
                  <a:pt x="89352" y="3399"/>
                </a:lnTo>
                <a:lnTo>
                  <a:pt x="71498" y="0"/>
                </a:lnTo>
                <a:close/>
              </a:path>
              <a:path w="122555" h="144145">
                <a:moveTo>
                  <a:pt x="118252" y="35167"/>
                </a:moveTo>
                <a:lnTo>
                  <a:pt x="70412" y="35167"/>
                </a:lnTo>
                <a:lnTo>
                  <a:pt x="77270" y="37948"/>
                </a:lnTo>
                <a:lnTo>
                  <a:pt x="81245" y="45530"/>
                </a:lnTo>
                <a:lnTo>
                  <a:pt x="83829" y="50572"/>
                </a:lnTo>
                <a:lnTo>
                  <a:pt x="85218" y="57811"/>
                </a:lnTo>
                <a:lnTo>
                  <a:pt x="85220" y="144044"/>
                </a:lnTo>
                <a:lnTo>
                  <a:pt x="122228" y="144044"/>
                </a:lnTo>
                <a:lnTo>
                  <a:pt x="122137" y="62281"/>
                </a:lnTo>
                <a:lnTo>
                  <a:pt x="121828" y="54272"/>
                </a:lnTo>
                <a:lnTo>
                  <a:pt x="120618" y="44739"/>
                </a:lnTo>
                <a:lnTo>
                  <a:pt x="118585" y="36068"/>
                </a:lnTo>
                <a:lnTo>
                  <a:pt x="118252" y="35167"/>
                </a:lnTo>
                <a:close/>
              </a:path>
            </a:pathLst>
          </a:custGeom>
          <a:solidFill>
            <a:srgbClr val="FFFFFF"/>
          </a:solidFill>
          <a:ln w="9525">
            <a:noFill/>
            <a:round/>
            <a:headEnd/>
            <a:tailEnd/>
          </a:ln>
        </p:spPr>
        <p:txBody>
          <a:bodyPr lIns="0" tIns="0" rIns="0" bIns="0"/>
          <a:lstStyle/>
          <a:p>
            <a:pPr eaLnBrk="0" hangingPunct="0"/>
            <a:endParaRPr lang="en-US"/>
          </a:p>
        </p:txBody>
      </p:sp>
      <p:sp>
        <p:nvSpPr>
          <p:cNvPr id="5139" name="object 22"/>
          <p:cNvSpPr>
            <a:spLocks/>
          </p:cNvSpPr>
          <p:nvPr/>
        </p:nvSpPr>
        <p:spPr bwMode="auto">
          <a:xfrm>
            <a:off x="1936750" y="171450"/>
            <a:ext cx="61913" cy="144463"/>
          </a:xfrm>
          <a:custGeom>
            <a:avLst/>
            <a:gdLst>
              <a:gd name="T0" fmla="*/ 18558 w 62230"/>
              <a:gd name="T1" fmla="*/ 0 h 144779"/>
              <a:gd name="T2" fmla="*/ 2527 w 62230"/>
              <a:gd name="T3" fmla="*/ 15171 h 144779"/>
              <a:gd name="T4" fmla="*/ 0 w 62230"/>
              <a:gd name="T5" fmla="*/ 95932 h 144779"/>
              <a:gd name="T6" fmla="*/ 14236 w 62230"/>
              <a:gd name="T7" fmla="*/ 95932 h 144779"/>
              <a:gd name="T8" fmla="*/ 14236 w 62230"/>
              <a:gd name="T9" fmla="*/ 45319 h 144779"/>
              <a:gd name="T10" fmla="*/ 14868 w 62230"/>
              <a:gd name="T11" fmla="*/ 35143 h 144779"/>
              <a:gd name="T12" fmla="*/ 16664 w 62230"/>
              <a:gd name="T13" fmla="*/ 28562 h 144779"/>
              <a:gd name="T14" fmla="*/ 19504 w 62230"/>
              <a:gd name="T15" fmla="*/ 25026 h 144779"/>
              <a:gd name="T16" fmla="*/ 23260 w 62230"/>
              <a:gd name="T17" fmla="*/ 23966 h 144779"/>
              <a:gd name="T18" fmla="*/ 23738 w 62230"/>
              <a:gd name="T19" fmla="*/ 23966 h 144779"/>
              <a:gd name="T20" fmla="*/ 23738 w 62230"/>
              <a:gd name="T21" fmla="*/ 125 h 144779"/>
              <a:gd name="T22" fmla="*/ 18558 w 62230"/>
              <a:gd name="T23" fmla="*/ 0 h 144779"/>
              <a:gd name="T24" fmla="*/ 23738 w 62230"/>
              <a:gd name="T25" fmla="*/ 23966 h 144779"/>
              <a:gd name="T26" fmla="*/ 23260 w 62230"/>
              <a:gd name="T27" fmla="*/ 23966 h 144779"/>
              <a:gd name="T28" fmla="*/ 23738 w 62230"/>
              <a:gd name="T29" fmla="*/ 23994 h 144779"/>
              <a:gd name="T30" fmla="*/ 23738 w 62230"/>
              <a:gd name="T31" fmla="*/ 23966 h 1447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2230"/>
              <a:gd name="T49" fmla="*/ 0 h 144779"/>
              <a:gd name="T50" fmla="*/ 62230 w 62230"/>
              <a:gd name="T51" fmla="*/ 144779 h 1447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2230" h="144779">
                <a:moveTo>
                  <a:pt x="48221" y="0"/>
                </a:moveTo>
                <a:lnTo>
                  <a:pt x="6563" y="22828"/>
                </a:lnTo>
                <a:lnTo>
                  <a:pt x="0" y="144359"/>
                </a:lnTo>
                <a:lnTo>
                  <a:pt x="37007" y="144359"/>
                </a:lnTo>
                <a:lnTo>
                  <a:pt x="37007" y="68197"/>
                </a:lnTo>
                <a:lnTo>
                  <a:pt x="38634" y="52879"/>
                </a:lnTo>
                <a:lnTo>
                  <a:pt x="43300" y="42978"/>
                </a:lnTo>
                <a:lnTo>
                  <a:pt x="50680" y="37654"/>
                </a:lnTo>
                <a:lnTo>
                  <a:pt x="60452" y="36066"/>
                </a:lnTo>
                <a:lnTo>
                  <a:pt x="61696" y="36066"/>
                </a:lnTo>
                <a:lnTo>
                  <a:pt x="61696" y="125"/>
                </a:lnTo>
                <a:lnTo>
                  <a:pt x="48221" y="0"/>
                </a:lnTo>
                <a:close/>
              </a:path>
              <a:path w="62230" h="144779">
                <a:moveTo>
                  <a:pt x="61696" y="36066"/>
                </a:moveTo>
                <a:lnTo>
                  <a:pt x="60452" y="36066"/>
                </a:lnTo>
                <a:lnTo>
                  <a:pt x="61696" y="36104"/>
                </a:lnTo>
                <a:lnTo>
                  <a:pt x="61696" y="36066"/>
                </a:lnTo>
                <a:close/>
              </a:path>
            </a:pathLst>
          </a:custGeom>
          <a:solidFill>
            <a:srgbClr val="FFFFFF"/>
          </a:solidFill>
          <a:ln w="9525">
            <a:noFill/>
            <a:round/>
            <a:headEnd/>
            <a:tailEnd/>
          </a:ln>
        </p:spPr>
        <p:txBody>
          <a:bodyPr lIns="0" tIns="0" rIns="0" bIns="0"/>
          <a:lstStyle/>
          <a:p>
            <a:pPr eaLnBrk="0" hangingPunct="0"/>
            <a:endParaRPr lang="en-US"/>
          </a:p>
        </p:txBody>
      </p:sp>
      <p:sp>
        <p:nvSpPr>
          <p:cNvPr id="5140" name="object 23"/>
          <p:cNvSpPr>
            <a:spLocks/>
          </p:cNvSpPr>
          <p:nvPr/>
        </p:nvSpPr>
        <p:spPr bwMode="auto">
          <a:xfrm>
            <a:off x="4232275" y="136525"/>
            <a:ext cx="130175" cy="246063"/>
          </a:xfrm>
          <a:custGeom>
            <a:avLst/>
            <a:gdLst>
              <a:gd name="T0" fmla="*/ 21796 w 129539"/>
              <a:gd name="T1" fmla="*/ 0 h 246379"/>
              <a:gd name="T2" fmla="*/ 61258 w 129539"/>
              <a:gd name="T3" fmla="*/ 15303 h 246379"/>
              <a:gd name="T4" fmla="*/ 81412 w 129539"/>
              <a:gd name="T5" fmla="*/ 34128 h 246379"/>
              <a:gd name="T6" fmla="*/ 79684 w 129539"/>
              <a:gd name="T7" fmla="*/ 56936 h 246379"/>
              <a:gd name="T8" fmla="*/ 53510 w 129539"/>
              <a:gd name="T9" fmla="*/ 84196 h 246379"/>
              <a:gd name="T10" fmla="*/ 18980 w 129539"/>
              <a:gd name="T11" fmla="*/ 109701 h 246379"/>
              <a:gd name="T12" fmla="*/ 0 w 129539"/>
              <a:gd name="T13" fmla="*/ 133147 h 246379"/>
              <a:gd name="T14" fmla="*/ 1945 w 129539"/>
              <a:gd name="T15" fmla="*/ 154264 h 246379"/>
              <a:gd name="T16" fmla="*/ 30232 w 129539"/>
              <a:gd name="T17" fmla="*/ 172789 h 246379"/>
              <a:gd name="T18" fmla="*/ 81491 w 129539"/>
              <a:gd name="T19" fmla="*/ 187760 h 246379"/>
              <a:gd name="T20" fmla="*/ 137612 w 129539"/>
              <a:gd name="T21" fmla="*/ 193706 h 246379"/>
              <a:gd name="T22" fmla="*/ 195363 w 129539"/>
              <a:gd name="T23" fmla="*/ 190859 h 246379"/>
              <a:gd name="T24" fmla="*/ 251538 w 129539"/>
              <a:gd name="T25" fmla="*/ 179403 h 246379"/>
              <a:gd name="T26" fmla="*/ 278946 w 129539"/>
              <a:gd name="T27" fmla="*/ 168215 h 246379"/>
              <a:gd name="T28" fmla="*/ 197653 w 129539"/>
              <a:gd name="T29" fmla="*/ 168215 h 246379"/>
              <a:gd name="T30" fmla="*/ 161532 w 129539"/>
              <a:gd name="T31" fmla="*/ 167461 h 246379"/>
              <a:gd name="T32" fmla="*/ 96037 w 129539"/>
              <a:gd name="T33" fmla="*/ 144414 h 246379"/>
              <a:gd name="T34" fmla="*/ 95008 w 129539"/>
              <a:gd name="T35" fmla="*/ 130839 h 246379"/>
              <a:gd name="T36" fmla="*/ 101293 w 129539"/>
              <a:gd name="T37" fmla="*/ 123432 h 246379"/>
              <a:gd name="T38" fmla="*/ 112535 w 129539"/>
              <a:gd name="T39" fmla="*/ 116156 h 246379"/>
              <a:gd name="T40" fmla="*/ 128166 w 129539"/>
              <a:gd name="T41" fmla="*/ 109158 h 246379"/>
              <a:gd name="T42" fmla="*/ 147783 w 129539"/>
              <a:gd name="T43" fmla="*/ 102418 h 246379"/>
              <a:gd name="T44" fmla="*/ 174917 w 129539"/>
              <a:gd name="T45" fmla="*/ 93403 h 246379"/>
              <a:gd name="T46" fmla="*/ 195209 w 129539"/>
              <a:gd name="T47" fmla="*/ 84487 h 246379"/>
              <a:gd name="T48" fmla="*/ 209250 w 129539"/>
              <a:gd name="T49" fmla="*/ 75666 h 246379"/>
              <a:gd name="T50" fmla="*/ 217647 w 129539"/>
              <a:gd name="T51" fmla="*/ 66918 h 246379"/>
              <a:gd name="T52" fmla="*/ 218908 w 129539"/>
              <a:gd name="T53" fmla="*/ 63300 h 246379"/>
              <a:gd name="T54" fmla="*/ 218622 w 129539"/>
              <a:gd name="T55" fmla="*/ 59793 h 246379"/>
              <a:gd name="T56" fmla="*/ 160608 w 129539"/>
              <a:gd name="T57" fmla="*/ 30364 h 246379"/>
              <a:gd name="T58" fmla="*/ 58858 w 129539"/>
              <a:gd name="T59" fmla="*/ 6655 h 246379"/>
              <a:gd name="T60" fmla="*/ 21796 w 129539"/>
              <a:gd name="T61" fmla="*/ 0 h 246379"/>
              <a:gd name="T62" fmla="*/ 295556 w 129539"/>
              <a:gd name="T63" fmla="*/ 86155 h 246379"/>
              <a:gd name="T64" fmla="*/ 298775 w 129539"/>
              <a:gd name="T65" fmla="*/ 101065 h 246379"/>
              <a:gd name="T66" fmla="*/ 298015 w 129539"/>
              <a:gd name="T67" fmla="*/ 116001 h 246379"/>
              <a:gd name="T68" fmla="*/ 291633 w 129539"/>
              <a:gd name="T69" fmla="*/ 130839 h 246379"/>
              <a:gd name="T70" fmla="*/ 277969 w 129539"/>
              <a:gd name="T71" fmla="*/ 145461 h 246379"/>
              <a:gd name="T72" fmla="*/ 255900 w 129539"/>
              <a:gd name="T73" fmla="*/ 157221 h 246379"/>
              <a:gd name="T74" fmla="*/ 229105 w 129539"/>
              <a:gd name="T75" fmla="*/ 164802 h 246379"/>
              <a:gd name="T76" fmla="*/ 197653 w 129539"/>
              <a:gd name="T77" fmla="*/ 168215 h 246379"/>
              <a:gd name="T78" fmla="*/ 278946 w 129539"/>
              <a:gd name="T79" fmla="*/ 168215 h 246379"/>
              <a:gd name="T80" fmla="*/ 299700 w 129539"/>
              <a:gd name="T81" fmla="*/ 159751 h 246379"/>
              <a:gd name="T82" fmla="*/ 323663 w 129539"/>
              <a:gd name="T83" fmla="*/ 136151 h 246379"/>
              <a:gd name="T84" fmla="*/ 322568 w 129539"/>
              <a:gd name="T85" fmla="*/ 110866 h 246379"/>
              <a:gd name="T86" fmla="*/ 295556 w 129539"/>
              <a:gd name="T87" fmla="*/ 86155 h 2463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9539"/>
              <a:gd name="T133" fmla="*/ 0 h 246379"/>
              <a:gd name="T134" fmla="*/ 129539 w 129539"/>
              <a:gd name="T135" fmla="*/ 246379 h 24637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9539" h="246379">
                <a:moveTo>
                  <a:pt x="8721" y="0"/>
                </a:moveTo>
                <a:lnTo>
                  <a:pt x="24516" y="19456"/>
                </a:lnTo>
                <a:lnTo>
                  <a:pt x="32581" y="43383"/>
                </a:lnTo>
                <a:lnTo>
                  <a:pt x="31888" y="72376"/>
                </a:lnTo>
                <a:lnTo>
                  <a:pt x="21409" y="107035"/>
                </a:lnTo>
                <a:lnTo>
                  <a:pt x="7595" y="139458"/>
                </a:lnTo>
                <a:lnTo>
                  <a:pt x="0" y="169257"/>
                </a:lnTo>
                <a:lnTo>
                  <a:pt x="781" y="196102"/>
                </a:lnTo>
                <a:lnTo>
                  <a:pt x="12099" y="219659"/>
                </a:lnTo>
                <a:lnTo>
                  <a:pt x="32605" y="238683"/>
                </a:lnTo>
                <a:lnTo>
                  <a:pt x="55064" y="246251"/>
                </a:lnTo>
                <a:lnTo>
                  <a:pt x="78179" y="242624"/>
                </a:lnTo>
                <a:lnTo>
                  <a:pt x="100657" y="228066"/>
                </a:lnTo>
                <a:lnTo>
                  <a:pt x="111623" y="213844"/>
                </a:lnTo>
                <a:lnTo>
                  <a:pt x="79092" y="213844"/>
                </a:lnTo>
                <a:lnTo>
                  <a:pt x="64639" y="212877"/>
                </a:lnTo>
                <a:lnTo>
                  <a:pt x="38436" y="183580"/>
                </a:lnTo>
                <a:lnTo>
                  <a:pt x="38017" y="166322"/>
                </a:lnTo>
                <a:lnTo>
                  <a:pt x="40534" y="156910"/>
                </a:lnTo>
                <a:lnTo>
                  <a:pt x="45034" y="147659"/>
                </a:lnTo>
                <a:lnTo>
                  <a:pt x="51290" y="138765"/>
                </a:lnTo>
                <a:lnTo>
                  <a:pt x="59140" y="130200"/>
                </a:lnTo>
                <a:lnTo>
                  <a:pt x="69993" y="118736"/>
                </a:lnTo>
                <a:lnTo>
                  <a:pt x="78112" y="107403"/>
                </a:lnTo>
                <a:lnTo>
                  <a:pt x="83734" y="96185"/>
                </a:lnTo>
                <a:lnTo>
                  <a:pt x="87093" y="85064"/>
                </a:lnTo>
                <a:lnTo>
                  <a:pt x="87601" y="80467"/>
                </a:lnTo>
                <a:lnTo>
                  <a:pt x="87487" y="76009"/>
                </a:lnTo>
                <a:lnTo>
                  <a:pt x="64271" y="38595"/>
                </a:lnTo>
                <a:lnTo>
                  <a:pt x="23555" y="8468"/>
                </a:lnTo>
                <a:lnTo>
                  <a:pt x="8721" y="0"/>
                </a:lnTo>
                <a:close/>
              </a:path>
              <a:path w="129539" h="246379">
                <a:moveTo>
                  <a:pt x="118271" y="109524"/>
                </a:moveTo>
                <a:lnTo>
                  <a:pt x="119556" y="128478"/>
                </a:lnTo>
                <a:lnTo>
                  <a:pt x="119254" y="147461"/>
                </a:lnTo>
                <a:lnTo>
                  <a:pt x="116702" y="166322"/>
                </a:lnTo>
                <a:lnTo>
                  <a:pt x="111236" y="184912"/>
                </a:lnTo>
                <a:lnTo>
                  <a:pt x="102398" y="199861"/>
                </a:lnTo>
                <a:lnTo>
                  <a:pt x="91681" y="209505"/>
                </a:lnTo>
                <a:lnTo>
                  <a:pt x="79092" y="213844"/>
                </a:lnTo>
                <a:lnTo>
                  <a:pt x="111623" y="213844"/>
                </a:lnTo>
                <a:lnTo>
                  <a:pt x="119925" y="203077"/>
                </a:lnTo>
                <a:lnTo>
                  <a:pt x="129514" y="173077"/>
                </a:lnTo>
                <a:lnTo>
                  <a:pt x="129078" y="140936"/>
                </a:lnTo>
                <a:lnTo>
                  <a:pt x="118271" y="109524"/>
                </a:lnTo>
                <a:close/>
              </a:path>
            </a:pathLst>
          </a:custGeom>
          <a:solidFill>
            <a:srgbClr val="EE7D23"/>
          </a:solidFill>
          <a:ln w="9525">
            <a:noFill/>
            <a:round/>
            <a:headEnd/>
            <a:tailEnd/>
          </a:ln>
        </p:spPr>
        <p:txBody>
          <a:bodyPr lIns="0" tIns="0" rIns="0" bIns="0"/>
          <a:lstStyle/>
          <a:p>
            <a:pPr eaLnBrk="0" hangingPunct="0"/>
            <a:endParaRPr lang="en-US"/>
          </a:p>
        </p:txBody>
      </p:sp>
      <p:sp>
        <p:nvSpPr>
          <p:cNvPr id="5141" name="object 24"/>
          <p:cNvSpPr>
            <a:spLocks/>
          </p:cNvSpPr>
          <p:nvPr/>
        </p:nvSpPr>
        <p:spPr bwMode="auto">
          <a:xfrm>
            <a:off x="4275138" y="201613"/>
            <a:ext cx="73025" cy="144462"/>
          </a:xfrm>
          <a:custGeom>
            <a:avLst/>
            <a:gdLst>
              <a:gd name="T0" fmla="*/ 242224 w 72389"/>
              <a:gd name="T1" fmla="*/ 0 h 144145"/>
              <a:gd name="T2" fmla="*/ 251406 w 72389"/>
              <a:gd name="T3" fmla="*/ 23359 h 144145"/>
              <a:gd name="T4" fmla="*/ 242380 w 72389"/>
              <a:gd name="T5" fmla="*/ 45911 h 144145"/>
              <a:gd name="T6" fmla="*/ 212127 w 72389"/>
              <a:gd name="T7" fmla="*/ 67529 h 144145"/>
              <a:gd name="T8" fmla="*/ 157664 w 72389"/>
              <a:gd name="T9" fmla="*/ 88075 h 144145"/>
              <a:gd name="T10" fmla="*/ 115601 w 72389"/>
              <a:gd name="T11" fmla="*/ 99672 h 144145"/>
              <a:gd name="T12" fmla="*/ 78462 w 72389"/>
              <a:gd name="T13" fmla="*/ 111264 h 144145"/>
              <a:gd name="T14" fmla="*/ 47775 w 72389"/>
              <a:gd name="T15" fmla="*/ 122854 h 144145"/>
              <a:gd name="T16" fmla="*/ 25131 w 72389"/>
              <a:gd name="T17" fmla="*/ 134443 h 144145"/>
              <a:gd name="T18" fmla="*/ 5556 w 72389"/>
              <a:gd name="T19" fmla="*/ 151187 h 144145"/>
              <a:gd name="T20" fmla="*/ 0 w 72389"/>
              <a:gd name="T21" fmla="*/ 167803 h 144145"/>
              <a:gd name="T22" fmla="*/ 10734 w 72389"/>
              <a:gd name="T23" fmla="*/ 184250 h 144145"/>
              <a:gd name="T24" fmla="*/ 40049 w 72389"/>
              <a:gd name="T25" fmla="*/ 200499 h 144145"/>
              <a:gd name="T26" fmla="*/ 86675 w 72389"/>
              <a:gd name="T27" fmla="*/ 212214 h 144145"/>
              <a:gd name="T28" fmla="*/ 148213 w 72389"/>
              <a:gd name="T29" fmla="*/ 217129 h 144145"/>
              <a:gd name="T30" fmla="*/ 214077 w 72389"/>
              <a:gd name="T31" fmla="*/ 213966 h 144145"/>
              <a:gd name="T32" fmla="*/ 345896 w 72389"/>
              <a:gd name="T33" fmla="*/ 159239 h 144145"/>
              <a:gd name="T34" fmla="*/ 371365 w 72389"/>
              <a:gd name="T35" fmla="*/ 102771 h 144145"/>
              <a:gd name="T36" fmla="*/ 365573 w 72389"/>
              <a:gd name="T37" fmla="*/ 73852 h 144145"/>
              <a:gd name="T38" fmla="*/ 341830 w 72389"/>
              <a:gd name="T39" fmla="*/ 47116 h 144145"/>
              <a:gd name="T40" fmla="*/ 300551 w 72389"/>
              <a:gd name="T41" fmla="*/ 22512 h 144145"/>
              <a:gd name="T42" fmla="*/ 242224 w 72389"/>
              <a:gd name="T43" fmla="*/ 0 h 1441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2389"/>
              <a:gd name="T67" fmla="*/ 0 h 144145"/>
              <a:gd name="T68" fmla="*/ 72389 w 72389"/>
              <a:gd name="T69" fmla="*/ 144145 h 1441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2389" h="144145">
                <a:moveTo>
                  <a:pt x="47185" y="0"/>
                </a:moveTo>
                <a:lnTo>
                  <a:pt x="48976" y="15489"/>
                </a:lnTo>
                <a:lnTo>
                  <a:pt x="47217" y="30446"/>
                </a:lnTo>
                <a:lnTo>
                  <a:pt x="41323" y="44782"/>
                </a:lnTo>
                <a:lnTo>
                  <a:pt x="30713" y="58407"/>
                </a:lnTo>
                <a:lnTo>
                  <a:pt x="22519" y="66093"/>
                </a:lnTo>
                <a:lnTo>
                  <a:pt x="15284" y="73780"/>
                </a:lnTo>
                <a:lnTo>
                  <a:pt x="9308" y="81467"/>
                </a:lnTo>
                <a:lnTo>
                  <a:pt x="4894" y="89154"/>
                </a:lnTo>
                <a:lnTo>
                  <a:pt x="1082" y="100259"/>
                </a:lnTo>
                <a:lnTo>
                  <a:pt x="0" y="111274"/>
                </a:lnTo>
                <a:lnTo>
                  <a:pt x="2092" y="122179"/>
                </a:lnTo>
                <a:lnTo>
                  <a:pt x="7802" y="132956"/>
                </a:lnTo>
                <a:lnTo>
                  <a:pt x="16880" y="140718"/>
                </a:lnTo>
                <a:lnTo>
                  <a:pt x="28870" y="143989"/>
                </a:lnTo>
                <a:lnTo>
                  <a:pt x="41705" y="141893"/>
                </a:lnTo>
                <a:lnTo>
                  <a:pt x="67384" y="105598"/>
                </a:lnTo>
                <a:lnTo>
                  <a:pt x="72343" y="68148"/>
                </a:lnTo>
                <a:lnTo>
                  <a:pt x="71218" y="48973"/>
                </a:lnTo>
                <a:lnTo>
                  <a:pt x="66589" y="31245"/>
                </a:lnTo>
                <a:lnTo>
                  <a:pt x="58547" y="14930"/>
                </a:lnTo>
                <a:lnTo>
                  <a:pt x="47185" y="0"/>
                </a:lnTo>
                <a:close/>
              </a:path>
            </a:pathLst>
          </a:custGeom>
          <a:solidFill>
            <a:srgbClr val="0F9C4B"/>
          </a:solidFill>
          <a:ln w="9525">
            <a:noFill/>
            <a:round/>
            <a:headEnd/>
            <a:tailEnd/>
          </a:ln>
        </p:spPr>
        <p:txBody>
          <a:bodyPr lIns="0" tIns="0" rIns="0" bIns="0"/>
          <a:lstStyle/>
          <a:p>
            <a:pPr eaLnBrk="0" hangingPunct="0"/>
            <a:endParaRPr lang="en-US"/>
          </a:p>
        </p:txBody>
      </p:sp>
      <p:sp>
        <p:nvSpPr>
          <p:cNvPr id="5142" name="object 25"/>
          <p:cNvSpPr>
            <a:spLocks/>
          </p:cNvSpPr>
          <p:nvPr/>
        </p:nvSpPr>
        <p:spPr bwMode="auto">
          <a:xfrm>
            <a:off x="4148138" y="123825"/>
            <a:ext cx="285750" cy="268288"/>
          </a:xfrm>
          <a:custGeom>
            <a:avLst/>
            <a:gdLst>
              <a:gd name="T0" fmla="*/ 130282 w 285114"/>
              <a:gd name="T1" fmla="*/ 8028 h 268605"/>
              <a:gd name="T2" fmla="*/ 69151 w 285114"/>
              <a:gd name="T3" fmla="*/ 28453 h 268605"/>
              <a:gd name="T4" fmla="*/ 27469 w 285114"/>
              <a:gd name="T5" fmla="*/ 54708 h 268605"/>
              <a:gd name="T6" fmla="*/ 3416 w 285114"/>
              <a:gd name="T7" fmla="*/ 85860 h 268605"/>
              <a:gd name="T8" fmla="*/ 0 w 285114"/>
              <a:gd name="T9" fmla="*/ 119829 h 268605"/>
              <a:gd name="T10" fmla="*/ 18738 w 285114"/>
              <a:gd name="T11" fmla="*/ 153164 h 268605"/>
              <a:gd name="T12" fmla="*/ 56164 w 285114"/>
              <a:gd name="T13" fmla="*/ 180978 h 268605"/>
              <a:gd name="T14" fmla="*/ 108257 w 285114"/>
              <a:gd name="T15" fmla="*/ 201665 h 268605"/>
              <a:gd name="T16" fmla="*/ 171018 w 285114"/>
              <a:gd name="T17" fmla="*/ 213651 h 268605"/>
              <a:gd name="T18" fmla="*/ 240422 w 285114"/>
              <a:gd name="T19" fmla="*/ 215326 h 268605"/>
              <a:gd name="T20" fmla="*/ 281227 w 285114"/>
              <a:gd name="T21" fmla="*/ 209625 h 268605"/>
              <a:gd name="T22" fmla="*/ 239120 w 285114"/>
              <a:gd name="T23" fmla="*/ 209625 h 268605"/>
              <a:gd name="T24" fmla="*/ 173393 w 285114"/>
              <a:gd name="T25" fmla="*/ 208043 h 268605"/>
              <a:gd name="T26" fmla="*/ 113960 w 285114"/>
              <a:gd name="T27" fmla="*/ 196704 h 268605"/>
              <a:gd name="T28" fmla="*/ 64629 w 285114"/>
              <a:gd name="T29" fmla="*/ 177107 h 268605"/>
              <a:gd name="T30" fmla="*/ 29182 w 285114"/>
              <a:gd name="T31" fmla="*/ 150769 h 268605"/>
              <a:gd name="T32" fmla="*/ 11421 w 285114"/>
              <a:gd name="T33" fmla="*/ 119183 h 268605"/>
              <a:gd name="T34" fmla="*/ 14249 w 285114"/>
              <a:gd name="T35" fmla="*/ 87611 h 268605"/>
              <a:gd name="T36" fmla="*/ 35695 w 285114"/>
              <a:gd name="T37" fmla="*/ 58465 h 268605"/>
              <a:gd name="T38" fmla="*/ 73337 w 285114"/>
              <a:gd name="T39" fmla="*/ 33803 h 268605"/>
              <a:gd name="T40" fmla="*/ 124756 w 285114"/>
              <a:gd name="T41" fmla="*/ 15699 h 268605"/>
              <a:gd name="T42" fmla="*/ 134582 w 285114"/>
              <a:gd name="T43" fmla="*/ 14163 h 268605"/>
              <a:gd name="T44" fmla="*/ 135487 w 285114"/>
              <a:gd name="T45" fmla="*/ 12591 h 268605"/>
              <a:gd name="T46" fmla="*/ 137042 w 285114"/>
              <a:gd name="T47" fmla="*/ 10002 h 268605"/>
              <a:gd name="T48" fmla="*/ 130282 w 285114"/>
              <a:gd name="T49" fmla="*/ 8028 h 268605"/>
              <a:gd name="T50" fmla="*/ 282082 w 285114"/>
              <a:gd name="T51" fmla="*/ 5696 h 268605"/>
              <a:gd name="T52" fmla="*/ 192914 w 285114"/>
              <a:gd name="T53" fmla="*/ 5696 h 268605"/>
              <a:gd name="T54" fmla="*/ 258647 w 285114"/>
              <a:gd name="T55" fmla="*/ 7276 h 268605"/>
              <a:gd name="T56" fmla="*/ 318065 w 285114"/>
              <a:gd name="T57" fmla="*/ 18626 h 268605"/>
              <a:gd name="T58" fmla="*/ 367403 w 285114"/>
              <a:gd name="T59" fmla="*/ 38221 h 268605"/>
              <a:gd name="T60" fmla="*/ 402850 w 285114"/>
              <a:gd name="T61" fmla="*/ 64563 h 268605"/>
              <a:gd name="T62" fmla="*/ 420576 w 285114"/>
              <a:gd name="T63" fmla="*/ 96137 h 268605"/>
              <a:gd name="T64" fmla="*/ 413462 w 285114"/>
              <a:gd name="T65" fmla="*/ 136668 h 268605"/>
              <a:gd name="T66" fmla="*/ 376898 w 285114"/>
              <a:gd name="T67" fmla="*/ 171554 h 268605"/>
              <a:gd name="T68" fmla="*/ 316808 w 285114"/>
              <a:gd name="T69" fmla="*/ 197109 h 268605"/>
              <a:gd name="T70" fmla="*/ 239120 w 285114"/>
              <a:gd name="T71" fmla="*/ 209625 h 268605"/>
              <a:gd name="T72" fmla="*/ 281227 w 285114"/>
              <a:gd name="T73" fmla="*/ 209625 h 268605"/>
              <a:gd name="T74" fmla="*/ 363128 w 285114"/>
              <a:gd name="T75" fmla="*/ 187326 h 268605"/>
              <a:gd name="T76" fmla="*/ 404649 w 285114"/>
              <a:gd name="T77" fmla="*/ 161362 h 268605"/>
              <a:gd name="T78" fmla="*/ 428658 w 285114"/>
              <a:gd name="T79" fmla="*/ 130089 h 268605"/>
              <a:gd name="T80" fmla="*/ 432005 w 285114"/>
              <a:gd name="T81" fmla="*/ 95499 h 268605"/>
              <a:gd name="T82" fmla="*/ 413281 w 285114"/>
              <a:gd name="T83" fmla="*/ 62155 h 268605"/>
              <a:gd name="T84" fmla="*/ 375857 w 285114"/>
              <a:gd name="T85" fmla="*/ 34341 h 268605"/>
              <a:gd name="T86" fmla="*/ 323758 w 285114"/>
              <a:gd name="T87" fmla="*/ 13649 h 268605"/>
              <a:gd name="T88" fmla="*/ 282082 w 285114"/>
              <a:gd name="T89" fmla="*/ 5696 h 268605"/>
              <a:gd name="T90" fmla="*/ 191610 w 285114"/>
              <a:gd name="T91" fmla="*/ 0 h 268605"/>
              <a:gd name="T92" fmla="*/ 138781 w 285114"/>
              <a:gd name="T93" fmla="*/ 6110 h 268605"/>
              <a:gd name="T94" fmla="*/ 148706 w 285114"/>
              <a:gd name="T95" fmla="*/ 8667 h 268605"/>
              <a:gd name="T96" fmla="*/ 156846 w 285114"/>
              <a:gd name="T97" fmla="*/ 8924 h 268605"/>
              <a:gd name="T98" fmla="*/ 159201 w 285114"/>
              <a:gd name="T99" fmla="*/ 9022 h 268605"/>
              <a:gd name="T100" fmla="*/ 161682 w 285114"/>
              <a:gd name="T101" fmla="*/ 8853 h 268605"/>
              <a:gd name="T102" fmla="*/ 172069 w 285114"/>
              <a:gd name="T103" fmla="*/ 7787 h 268605"/>
              <a:gd name="T104" fmla="*/ 179643 w 285114"/>
              <a:gd name="T105" fmla="*/ 6633 h 268605"/>
              <a:gd name="T106" fmla="*/ 191185 w 285114"/>
              <a:gd name="T107" fmla="*/ 5794 h 268605"/>
              <a:gd name="T108" fmla="*/ 192914 w 285114"/>
              <a:gd name="T109" fmla="*/ 5696 h 268605"/>
              <a:gd name="T110" fmla="*/ 282082 w 285114"/>
              <a:gd name="T111" fmla="*/ 5696 h 268605"/>
              <a:gd name="T112" fmla="*/ 261016 w 285114"/>
              <a:gd name="T113" fmla="*/ 1709 h 268605"/>
              <a:gd name="T114" fmla="*/ 191610 w 285114"/>
              <a:gd name="T115" fmla="*/ 0 h 26860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5114"/>
              <a:gd name="T175" fmla="*/ 0 h 268605"/>
              <a:gd name="T176" fmla="*/ 285114 w 285114"/>
              <a:gd name="T177" fmla="*/ 268605 h 26860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5114" h="268605">
                <a:moveTo>
                  <a:pt x="85890" y="10020"/>
                </a:moveTo>
                <a:lnTo>
                  <a:pt x="45586" y="35487"/>
                </a:lnTo>
                <a:lnTo>
                  <a:pt x="18111" y="68227"/>
                </a:lnTo>
                <a:lnTo>
                  <a:pt x="2260" y="107078"/>
                </a:lnTo>
                <a:lnTo>
                  <a:pt x="0" y="149440"/>
                </a:lnTo>
                <a:lnTo>
                  <a:pt x="12352" y="191019"/>
                </a:lnTo>
                <a:lnTo>
                  <a:pt x="37025" y="225705"/>
                </a:lnTo>
                <a:lnTo>
                  <a:pt x="71370" y="251511"/>
                </a:lnTo>
                <a:lnTo>
                  <a:pt x="112743" y="266452"/>
                </a:lnTo>
                <a:lnTo>
                  <a:pt x="158495" y="268541"/>
                </a:lnTo>
                <a:lnTo>
                  <a:pt x="185406" y="261429"/>
                </a:lnTo>
                <a:lnTo>
                  <a:pt x="157645" y="261429"/>
                </a:lnTo>
                <a:lnTo>
                  <a:pt x="114311" y="259461"/>
                </a:lnTo>
                <a:lnTo>
                  <a:pt x="75130" y="245317"/>
                </a:lnTo>
                <a:lnTo>
                  <a:pt x="42606" y="220878"/>
                </a:lnTo>
                <a:lnTo>
                  <a:pt x="19239" y="188025"/>
                </a:lnTo>
                <a:lnTo>
                  <a:pt x="7531" y="148640"/>
                </a:lnTo>
                <a:lnTo>
                  <a:pt x="9396" y="109266"/>
                </a:lnTo>
                <a:lnTo>
                  <a:pt x="23533" y="72910"/>
                </a:lnTo>
                <a:lnTo>
                  <a:pt x="48346" y="42156"/>
                </a:lnTo>
                <a:lnTo>
                  <a:pt x="82245" y="19583"/>
                </a:lnTo>
                <a:lnTo>
                  <a:pt x="88722" y="17665"/>
                </a:lnTo>
                <a:lnTo>
                  <a:pt x="89319" y="15697"/>
                </a:lnTo>
                <a:lnTo>
                  <a:pt x="90347" y="12471"/>
                </a:lnTo>
                <a:lnTo>
                  <a:pt x="85890" y="10020"/>
                </a:lnTo>
                <a:close/>
              </a:path>
              <a:path w="285114" h="268605">
                <a:moveTo>
                  <a:pt x="185960" y="7099"/>
                </a:moveTo>
                <a:lnTo>
                  <a:pt x="127177" y="7099"/>
                </a:lnTo>
                <a:lnTo>
                  <a:pt x="170503" y="9078"/>
                </a:lnTo>
                <a:lnTo>
                  <a:pt x="209683" y="23226"/>
                </a:lnTo>
                <a:lnTo>
                  <a:pt x="242209" y="47665"/>
                </a:lnTo>
                <a:lnTo>
                  <a:pt x="265573" y="80516"/>
                </a:lnTo>
                <a:lnTo>
                  <a:pt x="277266" y="119900"/>
                </a:lnTo>
                <a:lnTo>
                  <a:pt x="272573" y="170443"/>
                </a:lnTo>
                <a:lnTo>
                  <a:pt x="248469" y="213953"/>
                </a:lnTo>
                <a:lnTo>
                  <a:pt x="208857" y="245820"/>
                </a:lnTo>
                <a:lnTo>
                  <a:pt x="157645" y="261429"/>
                </a:lnTo>
                <a:lnTo>
                  <a:pt x="185406" y="261429"/>
                </a:lnTo>
                <a:lnTo>
                  <a:pt x="239391" y="233620"/>
                </a:lnTo>
                <a:lnTo>
                  <a:pt x="266758" y="201240"/>
                </a:lnTo>
                <a:lnTo>
                  <a:pt x="282595" y="162236"/>
                </a:lnTo>
                <a:lnTo>
                  <a:pt x="284797" y="119100"/>
                </a:lnTo>
                <a:lnTo>
                  <a:pt x="272450" y="77515"/>
                </a:lnTo>
                <a:lnTo>
                  <a:pt x="247782" y="42826"/>
                </a:lnTo>
                <a:lnTo>
                  <a:pt x="213438" y="17020"/>
                </a:lnTo>
                <a:lnTo>
                  <a:pt x="185960" y="7099"/>
                </a:lnTo>
                <a:close/>
              </a:path>
              <a:path w="285114" h="268605">
                <a:moveTo>
                  <a:pt x="126314" y="0"/>
                </a:moveTo>
                <a:lnTo>
                  <a:pt x="91490" y="7619"/>
                </a:lnTo>
                <a:lnTo>
                  <a:pt x="98031" y="10807"/>
                </a:lnTo>
                <a:lnTo>
                  <a:pt x="103403" y="11137"/>
                </a:lnTo>
                <a:lnTo>
                  <a:pt x="104952" y="11252"/>
                </a:lnTo>
                <a:lnTo>
                  <a:pt x="106591" y="11048"/>
                </a:lnTo>
                <a:lnTo>
                  <a:pt x="113436" y="9702"/>
                </a:lnTo>
                <a:lnTo>
                  <a:pt x="118427" y="8267"/>
                </a:lnTo>
                <a:lnTo>
                  <a:pt x="126034" y="7213"/>
                </a:lnTo>
                <a:lnTo>
                  <a:pt x="127177" y="7099"/>
                </a:lnTo>
                <a:lnTo>
                  <a:pt x="185960" y="7099"/>
                </a:lnTo>
                <a:lnTo>
                  <a:pt x="172067" y="2083"/>
                </a:lnTo>
                <a:lnTo>
                  <a:pt x="126314" y="0"/>
                </a:lnTo>
                <a:close/>
              </a:path>
            </a:pathLst>
          </a:custGeom>
          <a:solidFill>
            <a:srgbClr val="0F9C4B"/>
          </a:solidFill>
          <a:ln w="9525">
            <a:noFill/>
            <a:round/>
            <a:headEnd/>
            <a:tailEnd/>
          </a:ln>
        </p:spPr>
        <p:txBody>
          <a:bodyPr lIns="0" tIns="0" rIns="0" bIns="0"/>
          <a:lstStyle/>
          <a:p>
            <a:pPr eaLnBrk="0" hangingPunct="0"/>
            <a:endParaRPr lang="en-US"/>
          </a:p>
        </p:txBody>
      </p:sp>
      <p:sp>
        <p:nvSpPr>
          <p:cNvPr id="86" name="object 96"/>
          <p:cNvSpPr txBox="1"/>
          <p:nvPr/>
        </p:nvSpPr>
        <p:spPr>
          <a:xfrm>
            <a:off x="9278938" y="182563"/>
            <a:ext cx="320675" cy="147637"/>
          </a:xfrm>
          <a:prstGeom prst="rect">
            <a:avLst/>
          </a:prstGeom>
        </p:spPr>
        <p:txBody>
          <a:bodyPr lIns="0" tIns="0" rIns="0" bIns="0">
            <a:spAutoFit/>
          </a:bodyPr>
          <a:lstStyle/>
          <a:p>
            <a:pPr marL="12700" fontAlgn="auto">
              <a:spcBef>
                <a:spcPts val="0"/>
              </a:spcBef>
              <a:spcAft>
                <a:spcPts val="0"/>
              </a:spcAft>
              <a:tabLst>
                <a:tab pos="680720" algn="l"/>
              </a:tabLst>
              <a:defRPr/>
            </a:pPr>
            <a:r>
              <a:rPr sz="950" spc="55" dirty="0">
                <a:latin typeface="Calibri"/>
                <a:cs typeface="Calibri"/>
                <a:hlinkClick r:id="" action="ppaction://hlinkshowjump?jump=nextslide"/>
              </a:rPr>
              <a:t>Next</a:t>
            </a:r>
            <a:endParaRPr sz="950" dirty="0">
              <a:latin typeface="Calibri"/>
              <a:cs typeface="Calibri"/>
            </a:endParaRPr>
          </a:p>
        </p:txBody>
      </p:sp>
      <p:sp>
        <p:nvSpPr>
          <p:cNvPr id="87" name="object 97"/>
          <p:cNvSpPr txBox="1"/>
          <p:nvPr/>
        </p:nvSpPr>
        <p:spPr>
          <a:xfrm>
            <a:off x="9788525" y="182563"/>
            <a:ext cx="527050" cy="146050"/>
          </a:xfrm>
          <a:prstGeom prst="rect">
            <a:avLst/>
          </a:prstGeom>
        </p:spPr>
        <p:txBody>
          <a:bodyPr lIns="0" tIns="0" rIns="0" bIns="0">
            <a:spAutoFit/>
          </a:bodyPr>
          <a:lstStyle/>
          <a:p>
            <a:pPr marL="12700" fontAlgn="auto">
              <a:spcBef>
                <a:spcPts val="0"/>
              </a:spcBef>
              <a:spcAft>
                <a:spcPts val="0"/>
              </a:spcAft>
              <a:defRPr/>
            </a:pPr>
            <a:r>
              <a:rPr sz="950" spc="55" dirty="0">
                <a:latin typeface="Calibri"/>
                <a:cs typeface="Calibri"/>
                <a:hlinkClick r:id="" action="ppaction://hlinkshowjump?jump=firstslide"/>
              </a:rPr>
              <a:t>Contents</a:t>
            </a:r>
            <a:endParaRPr sz="950" dirty="0">
              <a:latin typeface="Calibri"/>
              <a:cs typeface="Calibri"/>
            </a:endParaRPr>
          </a:p>
        </p:txBody>
      </p:sp>
      <p:sp>
        <p:nvSpPr>
          <p:cNvPr id="88" name="object 106">
            <a:hlinkClick r:id="rId4"/>
          </p:cNvPr>
          <p:cNvSpPr txBox="1"/>
          <p:nvPr/>
        </p:nvSpPr>
        <p:spPr>
          <a:xfrm>
            <a:off x="177800" y="179388"/>
            <a:ext cx="1309688" cy="123825"/>
          </a:xfrm>
          <a:prstGeom prst="rect">
            <a:avLst/>
          </a:prstGeom>
        </p:spPr>
        <p:txBody>
          <a:bodyPr lIns="0" tIns="0" rIns="0" bIns="0">
            <a:spAutoFit/>
          </a:bodyPr>
          <a:lstStyle/>
          <a:p>
            <a:pPr marL="12700" fontAlgn="auto">
              <a:spcBef>
                <a:spcPts val="0"/>
              </a:spcBef>
              <a:spcAft>
                <a:spcPts val="0"/>
              </a:spcAft>
              <a:defRPr/>
            </a:pPr>
            <a:r>
              <a:rPr sz="800" spc="60" dirty="0">
                <a:solidFill>
                  <a:srgbClr val="FFFFFF"/>
                </a:solidFill>
                <a:latin typeface="Calibri"/>
                <a:cs typeface="Calibri"/>
              </a:rPr>
              <a:t>Click </a:t>
            </a:r>
            <a:r>
              <a:rPr sz="800" spc="50">
                <a:solidFill>
                  <a:srgbClr val="FFFFFF"/>
                </a:solidFill>
                <a:latin typeface="Calibri"/>
                <a:cs typeface="Calibri"/>
              </a:rPr>
              <a:t>here </a:t>
            </a:r>
            <a:r>
              <a:rPr lang="en-US" sz="800" spc="50" dirty="0">
                <a:solidFill>
                  <a:srgbClr val="FFFFFF"/>
                </a:solidFill>
                <a:latin typeface="Calibri"/>
                <a:cs typeface="Calibri"/>
              </a:rPr>
              <a:t>to </a:t>
            </a:r>
            <a:r>
              <a:rPr sz="800" spc="60">
                <a:solidFill>
                  <a:srgbClr val="FFFFFF"/>
                </a:solidFill>
                <a:latin typeface="Calibri"/>
                <a:cs typeface="Calibri"/>
              </a:rPr>
              <a:t>subscribe</a:t>
            </a:r>
            <a:r>
              <a:rPr sz="800" spc="55">
                <a:solidFill>
                  <a:srgbClr val="FFFFFF"/>
                </a:solidFill>
                <a:latin typeface="Calibri"/>
                <a:cs typeface="Calibri"/>
              </a:rPr>
              <a:t> </a:t>
            </a:r>
            <a:r>
              <a:rPr sz="800" spc="50" dirty="0">
                <a:solidFill>
                  <a:srgbClr val="FFFFFF"/>
                </a:solidFill>
                <a:latin typeface="Calibri"/>
                <a:cs typeface="Calibri"/>
              </a:rPr>
              <a:t>to</a:t>
            </a:r>
            <a:endParaRPr sz="800" dirty="0">
              <a:latin typeface="Calibri"/>
              <a:cs typeface="Calibri"/>
            </a:endParaRPr>
          </a:p>
        </p:txBody>
      </p:sp>
      <p:sp>
        <p:nvSpPr>
          <p:cNvPr id="90" name="Rectangle 89"/>
          <p:cNvSpPr/>
          <p:nvPr/>
        </p:nvSpPr>
        <p:spPr>
          <a:xfrm>
            <a:off x="8578850" y="131763"/>
            <a:ext cx="654050" cy="238125"/>
          </a:xfrm>
          <a:prstGeom prst="rect">
            <a:avLst/>
          </a:prstGeom>
        </p:spPr>
        <p:txBody>
          <a:bodyPr wrap="none">
            <a:spAutoFit/>
          </a:bodyPr>
          <a:lstStyle/>
          <a:p>
            <a:pPr fontAlgn="auto">
              <a:spcBef>
                <a:spcPts val="0"/>
              </a:spcBef>
              <a:spcAft>
                <a:spcPts val="0"/>
              </a:spcAft>
              <a:defRPr/>
            </a:pPr>
            <a:r>
              <a:rPr lang="en-US" sz="950" spc="35" dirty="0">
                <a:solidFill>
                  <a:prstClr val="black"/>
                </a:solidFill>
                <a:latin typeface="+mn-lt"/>
                <a:cs typeface="Calibri"/>
                <a:hlinkClick r:id="" action="ppaction://hlinkshowjump?jump=previousslide"/>
              </a:rPr>
              <a:t>Pr</a:t>
            </a:r>
            <a:r>
              <a:rPr lang="en-US" sz="950" spc="20" dirty="0">
                <a:solidFill>
                  <a:prstClr val="black"/>
                </a:solidFill>
                <a:latin typeface="+mn-lt"/>
                <a:cs typeface="Calibri"/>
                <a:hlinkClick r:id="" action="ppaction://hlinkshowjump?jump=previousslide"/>
              </a:rPr>
              <a:t>e</a:t>
            </a:r>
            <a:r>
              <a:rPr lang="en-US" sz="950" spc="55" dirty="0">
                <a:solidFill>
                  <a:prstClr val="black"/>
                </a:solidFill>
                <a:latin typeface="+mn-lt"/>
                <a:cs typeface="Calibri"/>
                <a:hlinkClick r:id="" action="ppaction://hlinkshowjump?jump=previousslide"/>
              </a:rPr>
              <a:t>vious</a:t>
            </a:r>
            <a:endParaRPr lang="en-US" dirty="0">
              <a:latin typeface="+mn-lt"/>
              <a:cs typeface="+mn-cs"/>
            </a:endParaRPr>
          </a:p>
        </p:txBody>
      </p:sp>
      <p:sp>
        <p:nvSpPr>
          <p:cNvPr id="99" name="object 119">
            <a:hlinkClick r:id="rId5"/>
          </p:cNvPr>
          <p:cNvSpPr txBox="1"/>
          <p:nvPr/>
        </p:nvSpPr>
        <p:spPr>
          <a:xfrm>
            <a:off x="2603500" y="114300"/>
            <a:ext cx="1422400" cy="276225"/>
          </a:xfrm>
          <a:prstGeom prst="rect">
            <a:avLst/>
          </a:prstGeom>
        </p:spPr>
        <p:txBody>
          <a:bodyPr lIns="0" tIns="0" rIns="0" bIns="0">
            <a:spAutoFit/>
          </a:bodyPr>
          <a:lstStyle/>
          <a:p>
            <a:pPr marL="12700" fontAlgn="auto">
              <a:spcBef>
                <a:spcPts val="0"/>
              </a:spcBef>
              <a:spcAft>
                <a:spcPts val="0"/>
              </a:spcAft>
              <a:defRPr/>
            </a:pPr>
            <a:r>
              <a:rPr lang="en-US" sz="900" spc="65" dirty="0">
                <a:solidFill>
                  <a:srgbClr val="FFFFFF"/>
                </a:solidFill>
                <a:latin typeface="Calibri"/>
                <a:cs typeface="Calibri"/>
              </a:rPr>
              <a:t>Click here to b</a:t>
            </a:r>
            <a:r>
              <a:rPr sz="900" spc="65">
                <a:solidFill>
                  <a:srgbClr val="FFFFFF"/>
                </a:solidFill>
                <a:latin typeface="Calibri"/>
                <a:cs typeface="Calibri"/>
              </a:rPr>
              <a:t>ecome </a:t>
            </a:r>
            <a:r>
              <a:rPr sz="900" spc="80" dirty="0">
                <a:solidFill>
                  <a:srgbClr val="FFFFFF"/>
                </a:solidFill>
                <a:latin typeface="Calibri"/>
                <a:cs typeface="Calibri"/>
              </a:rPr>
              <a:t>a </a:t>
            </a:r>
            <a:r>
              <a:rPr sz="900" spc="55" dirty="0">
                <a:solidFill>
                  <a:srgbClr val="FFFFFF"/>
                </a:solidFill>
                <a:latin typeface="Calibri"/>
                <a:cs typeface="Calibri"/>
              </a:rPr>
              <a:t>SEEM</a:t>
            </a:r>
            <a:r>
              <a:rPr sz="900" spc="-5" dirty="0">
                <a:solidFill>
                  <a:srgbClr val="FFFFFF"/>
                </a:solidFill>
                <a:latin typeface="Calibri"/>
                <a:cs typeface="Calibri"/>
              </a:rPr>
              <a:t> </a:t>
            </a:r>
            <a:r>
              <a:rPr sz="900" spc="60" dirty="0">
                <a:solidFill>
                  <a:srgbClr val="FFFFFF"/>
                </a:solidFill>
                <a:latin typeface="Calibri"/>
                <a:cs typeface="Calibri"/>
              </a:rPr>
              <a:t>member</a:t>
            </a:r>
            <a:endParaRPr sz="900" dirty="0">
              <a:latin typeface="Calibri"/>
              <a:cs typeface="Calibri"/>
            </a:endParaRPr>
          </a:p>
        </p:txBody>
      </p:sp>
      <p:sp>
        <p:nvSpPr>
          <p:cNvPr id="5148" name="object 71"/>
          <p:cNvSpPr>
            <a:spLocks/>
          </p:cNvSpPr>
          <p:nvPr/>
        </p:nvSpPr>
        <p:spPr bwMode="auto">
          <a:xfrm>
            <a:off x="325438" y="571500"/>
            <a:ext cx="998537" cy="471488"/>
          </a:xfrm>
          <a:custGeom>
            <a:avLst/>
            <a:gdLst>
              <a:gd name="T0" fmla="*/ 1556658 w 960755"/>
              <a:gd name="T1" fmla="*/ 0 h 366394"/>
              <a:gd name="T2" fmla="*/ 0 w 960755"/>
              <a:gd name="T3" fmla="*/ 0 h 366394"/>
              <a:gd name="T4" fmla="*/ 0 w 960755"/>
              <a:gd name="T5" fmla="*/ 14516036 h 366394"/>
              <a:gd name="T6" fmla="*/ 778327 w 960755"/>
              <a:gd name="T7" fmla="*/ 11284418 h 366394"/>
              <a:gd name="T8" fmla="*/ 1556658 w 960755"/>
              <a:gd name="T9" fmla="*/ 11284418 h 366394"/>
              <a:gd name="T10" fmla="*/ 1556658 w 960755"/>
              <a:gd name="T11" fmla="*/ 0 h 366394"/>
              <a:gd name="T12" fmla="*/ 1556658 w 960755"/>
              <a:gd name="T13" fmla="*/ 11284418 h 366394"/>
              <a:gd name="T14" fmla="*/ 778327 w 960755"/>
              <a:gd name="T15" fmla="*/ 11284418 h 366394"/>
              <a:gd name="T16" fmla="*/ 1556658 w 960755"/>
              <a:gd name="T17" fmla="*/ 14516036 h 366394"/>
              <a:gd name="T18" fmla="*/ 1556658 w 960755"/>
              <a:gd name="T19" fmla="*/ 11284418 h 3663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0755"/>
              <a:gd name="T31" fmla="*/ 0 h 366394"/>
              <a:gd name="T32" fmla="*/ 960755 w 960755"/>
              <a:gd name="T33" fmla="*/ 366394 h 3663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0755" h="366394">
                <a:moveTo>
                  <a:pt x="960602" y="0"/>
                </a:moveTo>
                <a:lnTo>
                  <a:pt x="0" y="0"/>
                </a:lnTo>
                <a:lnTo>
                  <a:pt x="0" y="365810"/>
                </a:lnTo>
                <a:lnTo>
                  <a:pt x="480301" y="284365"/>
                </a:lnTo>
                <a:lnTo>
                  <a:pt x="960602" y="284365"/>
                </a:lnTo>
                <a:lnTo>
                  <a:pt x="960602" y="0"/>
                </a:lnTo>
                <a:close/>
              </a:path>
              <a:path w="960755" h="366394">
                <a:moveTo>
                  <a:pt x="960602" y="284365"/>
                </a:moveTo>
                <a:lnTo>
                  <a:pt x="480301" y="284365"/>
                </a:lnTo>
                <a:lnTo>
                  <a:pt x="960602" y="365810"/>
                </a:lnTo>
                <a:lnTo>
                  <a:pt x="960602" y="284365"/>
                </a:lnTo>
                <a:close/>
              </a:path>
            </a:pathLst>
          </a:custGeom>
          <a:solidFill>
            <a:srgbClr val="00A99D"/>
          </a:solidFill>
          <a:ln w="9525">
            <a:noFill/>
            <a:round/>
            <a:headEnd/>
            <a:tailEnd/>
          </a:ln>
        </p:spPr>
        <p:txBody>
          <a:bodyPr lIns="0" tIns="0" rIns="0" bIns="0"/>
          <a:lstStyle/>
          <a:p>
            <a:pPr eaLnBrk="0" hangingPunct="0"/>
            <a:endParaRPr lang="en-US"/>
          </a:p>
        </p:txBody>
      </p:sp>
      <p:sp>
        <p:nvSpPr>
          <p:cNvPr id="106" name="object 74"/>
          <p:cNvSpPr txBox="1"/>
          <p:nvPr/>
        </p:nvSpPr>
        <p:spPr>
          <a:xfrm>
            <a:off x="409575" y="647700"/>
            <a:ext cx="974725" cy="215900"/>
          </a:xfrm>
          <a:prstGeom prst="rect">
            <a:avLst/>
          </a:prstGeom>
        </p:spPr>
        <p:txBody>
          <a:bodyPr lIns="0" tIns="0" rIns="0" bIns="0">
            <a:spAutoFit/>
          </a:bodyPr>
          <a:lstStyle/>
          <a:p>
            <a:pPr marL="12700" fontAlgn="auto">
              <a:spcBef>
                <a:spcPts val="0"/>
              </a:spcBef>
              <a:spcAft>
                <a:spcPts val="0"/>
              </a:spcAft>
              <a:defRPr/>
            </a:pPr>
            <a:r>
              <a:rPr lang="en-US" sz="1400" b="1" dirty="0">
                <a:solidFill>
                  <a:schemeClr val="bg1"/>
                </a:solidFill>
                <a:cs typeface="+mn-cs"/>
              </a:rPr>
              <a:t>PROGRAM</a:t>
            </a:r>
            <a:endParaRPr lang="en-US" sz="1200" dirty="0">
              <a:latin typeface="+mj-lt"/>
              <a:cs typeface="Arial"/>
            </a:endParaRPr>
          </a:p>
        </p:txBody>
      </p:sp>
      <p:sp>
        <p:nvSpPr>
          <p:cNvPr id="52" name="object 123"/>
          <p:cNvSpPr txBox="1"/>
          <p:nvPr/>
        </p:nvSpPr>
        <p:spPr>
          <a:xfrm>
            <a:off x="10528300" y="4305300"/>
            <a:ext cx="161583" cy="3687454"/>
          </a:xfrm>
          <a:prstGeom prst="rect">
            <a:avLst/>
          </a:prstGeom>
          <a:solidFill>
            <a:srgbClr val="009999"/>
          </a:solidFill>
        </p:spPr>
        <p:txBody>
          <a:bodyPr vert="vert270" lIns="0" tIns="635" rIns="0" bIns="0">
            <a:spAutoFit/>
          </a:bodyPr>
          <a:lstStyle/>
          <a:p>
            <a:pPr marL="12700" eaLnBrk="0" hangingPunct="0">
              <a:spcBef>
                <a:spcPts val="5"/>
              </a:spcBef>
              <a:defRPr/>
            </a:pPr>
            <a:r>
              <a:rPr lang="en-US" sz="1050" spc="15" dirty="0">
                <a:solidFill>
                  <a:srgbClr val="FFFFFF"/>
                </a:solidFill>
                <a:latin typeface="Arial Narrow" pitchFamily="34" charset="0"/>
                <a:cs typeface="Arial"/>
              </a:rPr>
              <a:t>    </a:t>
            </a:r>
            <a:r>
              <a:rPr sz="1050" spc="15">
                <a:solidFill>
                  <a:srgbClr val="FFFFFF"/>
                </a:solidFill>
                <a:latin typeface="Arial Narrow" pitchFamily="34" charset="0"/>
                <a:cs typeface="Arial"/>
              </a:rPr>
              <a:t>Subscriptio</a:t>
            </a:r>
            <a:r>
              <a:rPr sz="1050">
                <a:solidFill>
                  <a:srgbClr val="FFFFFF"/>
                </a:solidFill>
                <a:latin typeface="Arial Narrow" pitchFamily="34" charset="0"/>
                <a:cs typeface="Arial"/>
              </a:rPr>
              <a:t>n</a:t>
            </a:r>
            <a:r>
              <a:rPr sz="1050" spc="20">
                <a:solidFill>
                  <a:srgbClr val="FFFFFF"/>
                </a:solidFill>
                <a:latin typeface="Arial Narrow" pitchFamily="34" charset="0"/>
                <a:cs typeface="Arial"/>
              </a:rPr>
              <a:t> </a:t>
            </a:r>
            <a:r>
              <a:rPr sz="1050" spc="15" dirty="0">
                <a:solidFill>
                  <a:srgbClr val="FFFFFF"/>
                </a:solidFill>
                <a:latin typeface="Arial Narrow" pitchFamily="34" charset="0"/>
                <a:cs typeface="Arial"/>
              </a:rPr>
              <a:t>t</a:t>
            </a:r>
            <a:r>
              <a:rPr sz="1050" dirty="0">
                <a:solidFill>
                  <a:srgbClr val="FFFFFF"/>
                </a:solidFill>
                <a:latin typeface="Arial Narrow" pitchFamily="34" charset="0"/>
                <a:cs typeface="Arial"/>
              </a:rPr>
              <a:t>o</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SEE</a:t>
            </a:r>
            <a:r>
              <a:rPr sz="1050" dirty="0">
                <a:solidFill>
                  <a:srgbClr val="FFFFFF"/>
                </a:solidFill>
                <a:latin typeface="Arial Narrow" pitchFamily="34" charset="0"/>
                <a:cs typeface="Arial"/>
              </a:rPr>
              <a:t>M</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NEW</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i</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fre</a:t>
            </a:r>
            <a:r>
              <a:rPr sz="1050" dirty="0">
                <a:solidFill>
                  <a:srgbClr val="FFFFFF"/>
                </a:solidFill>
                <a:latin typeface="Arial Narrow" pitchFamily="34" charset="0"/>
                <a:cs typeface="Arial"/>
              </a:rPr>
              <a:t>e</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fo</a:t>
            </a:r>
            <a:r>
              <a:rPr sz="1050" dirty="0">
                <a:solidFill>
                  <a:srgbClr val="FFFFFF"/>
                </a:solidFill>
                <a:latin typeface="Arial Narrow" pitchFamily="34" charset="0"/>
                <a:cs typeface="Arial"/>
              </a:rPr>
              <a:t>r</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member</a:t>
            </a:r>
            <a:r>
              <a:rPr sz="1050" dirty="0">
                <a:solidFill>
                  <a:srgbClr val="FFFFFF"/>
                </a:solidFill>
                <a:latin typeface="Arial Narrow" pitchFamily="34" charset="0"/>
                <a:cs typeface="Arial"/>
              </a:rPr>
              <a:t>s</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an</a:t>
            </a:r>
            <a:r>
              <a:rPr sz="1050" dirty="0">
                <a:solidFill>
                  <a:srgbClr val="FFFFFF"/>
                </a:solidFill>
                <a:latin typeface="Arial Narrow" pitchFamily="34" charset="0"/>
                <a:cs typeface="Arial"/>
              </a:rPr>
              <a:t>d</a:t>
            </a:r>
            <a:r>
              <a:rPr sz="1050" spc="20" dirty="0">
                <a:solidFill>
                  <a:srgbClr val="FFFFFF"/>
                </a:solidFill>
                <a:latin typeface="Arial Narrow" pitchFamily="34" charset="0"/>
                <a:cs typeface="Arial"/>
              </a:rPr>
              <a:t> </a:t>
            </a:r>
            <a:r>
              <a:rPr sz="1050" spc="15" dirty="0">
                <a:solidFill>
                  <a:srgbClr val="FFFFFF"/>
                </a:solidFill>
                <a:latin typeface="Arial Narrow" pitchFamily="34" charset="0"/>
                <a:cs typeface="Arial"/>
              </a:rPr>
              <a:t>non-members</a:t>
            </a:r>
            <a:endParaRPr sz="1050">
              <a:latin typeface="Arial Narrow" pitchFamily="34" charset="0"/>
              <a:cs typeface="Arial"/>
            </a:endParaRPr>
          </a:p>
        </p:txBody>
      </p:sp>
      <p:sp>
        <p:nvSpPr>
          <p:cNvPr id="39" name="Rectangle 38"/>
          <p:cNvSpPr/>
          <p:nvPr/>
        </p:nvSpPr>
        <p:spPr>
          <a:xfrm>
            <a:off x="279400" y="1192213"/>
            <a:ext cx="9982200" cy="6705600"/>
          </a:xfrm>
          <a:prstGeom prst="rect">
            <a:avLst/>
          </a:prstGeom>
          <a:solidFill>
            <a:schemeClr val="accent3">
              <a:lumMod val="60000"/>
              <a:lumOff val="4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bject 205"/>
          <p:cNvSpPr txBox="1">
            <a:spLocks noChangeArrowheads="1"/>
          </p:cNvSpPr>
          <p:nvPr/>
        </p:nvSpPr>
        <p:spPr bwMode="auto">
          <a:xfrm rot="16200000">
            <a:off x="8897147" y="2204247"/>
            <a:ext cx="3429000" cy="163506"/>
          </a:xfrm>
          <a:prstGeom prst="rect">
            <a:avLst/>
          </a:prstGeom>
          <a:solidFill>
            <a:srgbClr val="EE7D23"/>
          </a:solidFill>
          <a:ln w="9525">
            <a:noFill/>
            <a:miter lim="800000"/>
            <a:headEnd/>
            <a:tailEnd/>
          </a:ln>
        </p:spPr>
        <p:txBody>
          <a:bodyPr lIns="0" tIns="9525" rIns="0" bIns="0">
            <a:spAutoFit/>
          </a:bodyPr>
          <a:lstStyle/>
          <a:p>
            <a:pPr marL="49530" algn="ctr" fontAlgn="auto">
              <a:spcBef>
                <a:spcPts val="75"/>
              </a:spcBef>
              <a:spcAft>
                <a:spcPts val="0"/>
              </a:spcAft>
              <a:defRPr/>
            </a:pPr>
            <a:endParaRPr lang="en-US" sz="1000" b="1" dirty="0" smtClean="0">
              <a:latin typeface="Arial"/>
              <a:cs typeface="Arial"/>
            </a:endParaRPr>
          </a:p>
        </p:txBody>
      </p:sp>
      <p:sp>
        <p:nvSpPr>
          <p:cNvPr id="35" name="object 205"/>
          <p:cNvSpPr txBox="1">
            <a:spLocks noChangeArrowheads="1"/>
          </p:cNvSpPr>
          <p:nvPr/>
        </p:nvSpPr>
        <p:spPr bwMode="auto">
          <a:xfrm rot="16200000">
            <a:off x="8897147" y="2509047"/>
            <a:ext cx="3429000" cy="163506"/>
          </a:xfrm>
          <a:prstGeom prst="rect">
            <a:avLst/>
          </a:prstGeom>
          <a:solidFill>
            <a:srgbClr val="EE7D23"/>
          </a:solidFill>
          <a:ln w="9525">
            <a:noFill/>
            <a:miter lim="800000"/>
            <a:headEnd/>
            <a:tailEnd/>
          </a:ln>
        </p:spPr>
        <p:txBody>
          <a:bodyPr lIns="0" tIns="9525" rIns="0" bIns="0">
            <a:spAutoFit/>
          </a:bodyPr>
          <a:lstStyle/>
          <a:p>
            <a:pPr marL="49530" algn="ctr" fontAlgn="auto">
              <a:spcBef>
                <a:spcPts val="75"/>
              </a:spcBef>
              <a:spcAft>
                <a:spcPts val="0"/>
              </a:spcAft>
              <a:defRPr/>
            </a:pPr>
            <a:r>
              <a:rPr lang="en-US" sz="1000" b="1" dirty="0" smtClean="0">
                <a:solidFill>
                  <a:srgbClr val="FFFFFF"/>
                </a:solidFill>
                <a:latin typeface="Arial" charset="0"/>
              </a:rPr>
              <a:t> </a:t>
            </a:r>
            <a:r>
              <a:rPr lang="en-US" sz="1000" b="1" dirty="0">
                <a:solidFill>
                  <a:srgbClr val="FFFFFF"/>
                </a:solidFill>
                <a:latin typeface="Arial" charset="0"/>
              </a:rPr>
              <a:t>  SEEM  NEWS  </a:t>
            </a:r>
            <a:r>
              <a:rPr lang="en-US" sz="1000" b="1" spc="-105" dirty="0">
                <a:solidFill>
                  <a:srgbClr val="FFFFFF"/>
                </a:solidFill>
                <a:latin typeface="Arial"/>
                <a:cs typeface="Arial"/>
              </a:rPr>
              <a:t> JUNE   2026</a:t>
            </a:r>
            <a:endParaRPr lang="en-US" sz="1000" b="1" dirty="0">
              <a:latin typeface="Arial"/>
              <a:cs typeface="Arial"/>
            </a:endParaRPr>
          </a:p>
        </p:txBody>
      </p:sp>
      <p:sp>
        <p:nvSpPr>
          <p:cNvPr id="6" name="TextBox 5"/>
          <p:cNvSpPr txBox="1"/>
          <p:nvPr/>
        </p:nvSpPr>
        <p:spPr>
          <a:xfrm>
            <a:off x="622300" y="1505445"/>
            <a:ext cx="9296400" cy="707886"/>
          </a:xfrm>
          <a:prstGeom prst="rect">
            <a:avLst/>
          </a:prstGeom>
          <a:noFill/>
        </p:spPr>
        <p:txBody>
          <a:bodyPr wrap="square" rtlCol="0">
            <a:spAutoFit/>
          </a:bodyPr>
          <a:lstStyle/>
          <a:p>
            <a:pPr algn="ctr"/>
            <a:r>
              <a:rPr lang="en-US" sz="2000" b="1" dirty="0">
                <a:latin typeface="Cambria" panose="02040503050406030204" pitchFamily="18" charset="0"/>
                <a:ea typeface="Cambria" panose="02040503050406030204" pitchFamily="18" charset="0"/>
              </a:rPr>
              <a:t>SEEM Tamil Nadu Chapter Conducts Knowledge Sharing Session on Carbon Credit Trading Schemes</a:t>
            </a:r>
            <a:endParaRPr lang="en-US" sz="2000" b="1" dirty="0" smtClean="0">
              <a:latin typeface="Cambria" panose="02040503050406030204" pitchFamily="18" charset="0"/>
              <a:ea typeface="Cambria" panose="02040503050406030204" pitchFamily="18" charset="0"/>
            </a:endParaRPr>
          </a:p>
        </p:txBody>
      </p:sp>
      <p:sp>
        <p:nvSpPr>
          <p:cNvPr id="7" name="TextBox 6"/>
          <p:cNvSpPr txBox="1"/>
          <p:nvPr/>
        </p:nvSpPr>
        <p:spPr>
          <a:xfrm>
            <a:off x="622300" y="2316172"/>
            <a:ext cx="6614731" cy="4708981"/>
          </a:xfrm>
          <a:prstGeom prst="rect">
            <a:avLst/>
          </a:prstGeom>
          <a:noFill/>
        </p:spPr>
        <p:txBody>
          <a:bodyPr wrap="square" rtlCol="0">
            <a:spAutoFit/>
          </a:bodyPr>
          <a:lstStyle/>
          <a:p>
            <a:pPr algn="just"/>
            <a:r>
              <a:rPr lang="en-US" sz="1200" dirty="0">
                <a:latin typeface="Cambria" panose="02040503050406030204" pitchFamily="18" charset="0"/>
                <a:ea typeface="Cambria" panose="02040503050406030204" pitchFamily="18" charset="0"/>
              </a:rPr>
              <a:t>The Tamil Nadu Chapter of the Society of Energy Engineers and Managers (SEEM), in association with Vellore Institute of Technology (VIT), organized an online Knowledge Sharing Session on </a:t>
            </a:r>
            <a:r>
              <a:rPr lang="en-US" sz="1200" b="1" dirty="0">
                <a:latin typeface="Cambria" panose="02040503050406030204" pitchFamily="18" charset="0"/>
                <a:ea typeface="Cambria" panose="02040503050406030204" pitchFamily="18" charset="0"/>
              </a:rPr>
              <a:t>“Carbon Credit Trading Schemes – CCTS Mechanism to be Understood”</a:t>
            </a:r>
            <a:r>
              <a:rPr lang="en-US" sz="1200" dirty="0">
                <a:latin typeface="Cambria" panose="02040503050406030204" pitchFamily="18" charset="0"/>
                <a:ea typeface="Cambria" panose="02040503050406030204" pitchFamily="18" charset="0"/>
              </a:rPr>
              <a:t> on </a:t>
            </a:r>
            <a:r>
              <a:rPr lang="en-US" sz="1200" b="1" dirty="0">
                <a:latin typeface="Cambria" panose="02040503050406030204" pitchFamily="18" charset="0"/>
                <a:ea typeface="Cambria" panose="02040503050406030204" pitchFamily="18" charset="0"/>
              </a:rPr>
              <a:t>5 June </a:t>
            </a:r>
            <a:r>
              <a:rPr lang="en-US" sz="1200" b="1" dirty="0" smtClean="0">
                <a:latin typeface="Cambria" panose="02040503050406030204" pitchFamily="18" charset="0"/>
                <a:ea typeface="Cambria" panose="02040503050406030204" pitchFamily="18" charset="0"/>
              </a:rPr>
              <a:t>2026</a:t>
            </a:r>
            <a:r>
              <a:rPr lang="en-US" sz="1200" dirty="0" smtClean="0">
                <a:latin typeface="Cambria" panose="02040503050406030204" pitchFamily="18" charset="0"/>
                <a:ea typeface="Cambria" panose="02040503050406030204" pitchFamily="18" charset="0"/>
              </a:rPr>
              <a:t>. The </a:t>
            </a:r>
            <a:r>
              <a:rPr lang="en-US" sz="1200" dirty="0">
                <a:latin typeface="Cambria" panose="02040503050406030204" pitchFamily="18" charset="0"/>
                <a:ea typeface="Cambria" panose="02040503050406030204" pitchFamily="18" charset="0"/>
              </a:rPr>
              <a:t>session was delivered by </a:t>
            </a:r>
            <a:r>
              <a:rPr lang="en-US" sz="1200" b="1" dirty="0">
                <a:latin typeface="Cambria" panose="02040503050406030204" pitchFamily="18" charset="0"/>
                <a:ea typeface="Cambria" panose="02040503050406030204" pitchFamily="18" charset="0"/>
              </a:rPr>
              <a:t>Mr. </a:t>
            </a:r>
            <a:r>
              <a:rPr lang="en-US" sz="1200" b="1" dirty="0" err="1">
                <a:latin typeface="Cambria" panose="02040503050406030204" pitchFamily="18" charset="0"/>
                <a:ea typeface="Cambria" panose="02040503050406030204" pitchFamily="18" charset="0"/>
              </a:rPr>
              <a:t>Nand</a:t>
            </a:r>
            <a:r>
              <a:rPr lang="en-US" sz="1200" b="1" dirty="0">
                <a:latin typeface="Cambria" panose="02040503050406030204" pitchFamily="18" charset="0"/>
                <a:ea typeface="Cambria" panose="02040503050406030204" pitchFamily="18" charset="0"/>
              </a:rPr>
              <a:t> Gopal </a:t>
            </a:r>
            <a:r>
              <a:rPr lang="en-US" sz="1200" b="1" dirty="0" err="1">
                <a:latin typeface="Cambria" panose="02040503050406030204" pitchFamily="18" charset="0"/>
                <a:ea typeface="Cambria" panose="02040503050406030204" pitchFamily="18" charset="0"/>
              </a:rPr>
              <a:t>Esambadi</a:t>
            </a:r>
            <a:r>
              <a:rPr lang="en-US" sz="1200" dirty="0">
                <a:latin typeface="Cambria" panose="02040503050406030204" pitchFamily="18" charset="0"/>
                <a:ea typeface="Cambria" panose="02040503050406030204" pitchFamily="18" charset="0"/>
              </a:rPr>
              <a:t>, Director – Climate and Energy Practice, Grant Thornton Bharat LLP, who shared his expertise on the evolving carbon market landscape and the implementation of Carbon Credit Trading Schemes (CCTS) in </a:t>
            </a:r>
            <a:r>
              <a:rPr lang="en-US" sz="1200" dirty="0" smtClean="0">
                <a:latin typeface="Cambria" panose="02040503050406030204" pitchFamily="18" charset="0"/>
                <a:ea typeface="Cambria" panose="02040503050406030204" pitchFamily="18" charset="0"/>
              </a:rPr>
              <a:t>India. Welcoming </a:t>
            </a:r>
            <a:r>
              <a:rPr lang="en-US" sz="1200" dirty="0">
                <a:latin typeface="Cambria" panose="02040503050406030204" pitchFamily="18" charset="0"/>
                <a:ea typeface="Cambria" panose="02040503050406030204" pitchFamily="18" charset="0"/>
              </a:rPr>
              <a:t>the participants, the organizers highlighted the growing importance of market-based mechanisms in achieving national and global climate goals. The webinar attracted energy professionals, sustainability practitioners, faculty members, students, and industry representatives interested in understanding the emerging carbon trading framework</a:t>
            </a:r>
            <a:r>
              <a:rPr lang="en-US" sz="1200" dirty="0" smtClean="0">
                <a:latin typeface="Cambria" panose="02040503050406030204" pitchFamily="18" charset="0"/>
                <a:ea typeface="Cambria" panose="02040503050406030204" pitchFamily="18" charset="0"/>
              </a:rPr>
              <a:t>.</a:t>
            </a:r>
          </a:p>
          <a:p>
            <a:pPr algn="just"/>
            <a:endParaRPr lang="en-US" sz="120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During his presentation, Mr. </a:t>
            </a:r>
            <a:r>
              <a:rPr lang="en-US" sz="1200" dirty="0" err="1">
                <a:latin typeface="Cambria" panose="02040503050406030204" pitchFamily="18" charset="0"/>
                <a:ea typeface="Cambria" panose="02040503050406030204" pitchFamily="18" charset="0"/>
              </a:rPr>
              <a:t>Esambadi</a:t>
            </a:r>
            <a:r>
              <a:rPr lang="en-US" sz="1200" dirty="0">
                <a:latin typeface="Cambria" panose="02040503050406030204" pitchFamily="18" charset="0"/>
                <a:ea typeface="Cambria" panose="02040503050406030204" pitchFamily="18" charset="0"/>
              </a:rPr>
              <a:t> provided a comprehensive overview of carbon credit trading mechanisms, explaining their role in incentivizing greenhouse gas emission reductions and supporting the transition to a low-carbon economy. He elaborated on the objectives, structure, and implementation framework of the Carbon Credit Trading Scheme (CCTS) and discussed its relevance to Indian industries in the context of national climate commitments</a:t>
            </a:r>
            <a:r>
              <a:rPr lang="en-US" sz="1200" dirty="0" smtClean="0">
                <a:latin typeface="Cambria" panose="02040503050406030204" pitchFamily="18" charset="0"/>
                <a:ea typeface="Cambria" panose="02040503050406030204" pitchFamily="18" charset="0"/>
              </a:rPr>
              <a:t>.</a:t>
            </a:r>
          </a:p>
          <a:p>
            <a:pPr algn="just"/>
            <a:endParaRPr lang="en-US" sz="1200" dirty="0">
              <a:latin typeface="Cambria" panose="02040503050406030204" pitchFamily="18" charset="0"/>
              <a:ea typeface="Cambria" panose="02040503050406030204" pitchFamily="18" charset="0"/>
            </a:endParaRPr>
          </a:p>
          <a:p>
            <a:pPr algn="just"/>
            <a:r>
              <a:rPr lang="en-US" sz="1200" dirty="0">
                <a:latin typeface="Cambria" panose="02040503050406030204" pitchFamily="18" charset="0"/>
                <a:ea typeface="Cambria" panose="02040503050406030204" pitchFamily="18" charset="0"/>
              </a:rPr>
              <a:t>The speaker also addressed key aspects such as carbon accounting, compliance requirements, opportunities for industries to participate in carbon markets, and the potential benefits of adopting sustainable practices. Participants gained valuable insights into the regulatory developments, challenges, and future prospects of carbon trading in </a:t>
            </a:r>
            <a:r>
              <a:rPr lang="en-US" sz="1200" dirty="0" smtClean="0">
                <a:latin typeface="Cambria" panose="02040503050406030204" pitchFamily="18" charset="0"/>
                <a:ea typeface="Cambria" panose="02040503050406030204" pitchFamily="18" charset="0"/>
              </a:rPr>
              <a:t>India. The </a:t>
            </a:r>
            <a:r>
              <a:rPr lang="en-US" sz="1200" dirty="0">
                <a:latin typeface="Cambria" panose="02040503050406030204" pitchFamily="18" charset="0"/>
                <a:ea typeface="Cambria" panose="02040503050406030204" pitchFamily="18" charset="0"/>
              </a:rPr>
              <a:t>session featured active interaction from participants, who raised several questions related to carbon credits, emissions reporting, market mechanisms, and organizational preparedness for the emerging regulatory framework. Mr. </a:t>
            </a:r>
            <a:r>
              <a:rPr lang="en-US" sz="1200" dirty="0" err="1">
                <a:latin typeface="Cambria" panose="02040503050406030204" pitchFamily="18" charset="0"/>
                <a:ea typeface="Cambria" panose="02040503050406030204" pitchFamily="18" charset="0"/>
              </a:rPr>
              <a:t>Esambadi</a:t>
            </a:r>
            <a:r>
              <a:rPr lang="en-US" sz="1200" dirty="0">
                <a:latin typeface="Cambria" panose="02040503050406030204" pitchFamily="18" charset="0"/>
                <a:ea typeface="Cambria" panose="02040503050406030204" pitchFamily="18" charset="0"/>
              </a:rPr>
              <a:t> responded with practical examples and industry perspectives, making the session highly informative and engaging</a:t>
            </a:r>
            <a:r>
              <a:rPr lang="en-US" sz="1200" dirty="0" smtClean="0">
                <a:latin typeface="Cambria" panose="02040503050406030204" pitchFamily="18" charset="0"/>
                <a:ea typeface="Cambria" panose="02040503050406030204" pitchFamily="18" charset="0"/>
              </a:rPr>
              <a:t>.</a:t>
            </a:r>
            <a:endParaRPr lang="en-US" sz="1200" b="1" dirty="0">
              <a:latin typeface="Cambria" panose="02040503050406030204" pitchFamily="18" charset="0"/>
              <a:ea typeface="Cambria" panose="02040503050406030204" pitchFamily="18" charset="0"/>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67620" y="2316172"/>
            <a:ext cx="2963391" cy="4229100"/>
          </a:xfrm>
          <a:prstGeom prst="rect">
            <a:avLst/>
          </a:prstGeom>
        </p:spPr>
      </p:pic>
      <p:sp>
        <p:nvSpPr>
          <p:cNvPr id="3" name="TextBox 2"/>
          <p:cNvSpPr txBox="1"/>
          <p:nvPr/>
        </p:nvSpPr>
        <p:spPr>
          <a:xfrm>
            <a:off x="622300" y="6939451"/>
            <a:ext cx="9429750" cy="1107996"/>
          </a:xfrm>
          <a:prstGeom prst="rect">
            <a:avLst/>
          </a:prstGeom>
          <a:noFill/>
        </p:spPr>
        <p:txBody>
          <a:bodyPr wrap="square" rtlCol="0">
            <a:spAutoFit/>
          </a:bodyPr>
          <a:lstStyle/>
          <a:p>
            <a:pPr lvl="0" algn="just"/>
            <a:r>
              <a:rPr lang="en-US" sz="1200" dirty="0" smtClean="0">
                <a:solidFill>
                  <a:prstClr val="black"/>
                </a:solidFill>
                <a:latin typeface="Cambria" panose="02040503050406030204" pitchFamily="18" charset="0"/>
                <a:ea typeface="Cambria" panose="02040503050406030204" pitchFamily="18" charset="0"/>
              </a:rPr>
              <a:t>The </a:t>
            </a:r>
            <a:r>
              <a:rPr lang="en-US" sz="1200" dirty="0" err="1" smtClean="0">
                <a:solidFill>
                  <a:prstClr val="black"/>
                </a:solidFill>
                <a:latin typeface="Cambria" panose="02040503050406030204" pitchFamily="18" charset="0"/>
                <a:ea typeface="Cambria" panose="02040503050406030204" pitchFamily="18" charset="0"/>
              </a:rPr>
              <a:t>programme</a:t>
            </a:r>
            <a:r>
              <a:rPr lang="en-US" sz="1200" dirty="0" smtClean="0">
                <a:solidFill>
                  <a:prstClr val="black"/>
                </a:solidFill>
                <a:latin typeface="Cambria" panose="02040503050406030204" pitchFamily="18" charset="0"/>
                <a:ea typeface="Cambria" panose="02040503050406030204" pitchFamily="18" charset="0"/>
              </a:rPr>
              <a:t> concluded with a vote of thanks to the speaker and participants. Attendees appreciated the session for providing clarity on a complex and rapidly evolving subject that is expected to play a significant role in India's </a:t>
            </a:r>
            <a:r>
              <a:rPr lang="en-US" sz="1200" dirty="0" err="1" smtClean="0">
                <a:solidFill>
                  <a:prstClr val="black"/>
                </a:solidFill>
                <a:latin typeface="Cambria" panose="02040503050406030204" pitchFamily="18" charset="0"/>
                <a:ea typeface="Cambria" panose="02040503050406030204" pitchFamily="18" charset="0"/>
              </a:rPr>
              <a:t>decarbonization</a:t>
            </a:r>
            <a:r>
              <a:rPr lang="en-US" sz="1200" dirty="0" smtClean="0">
                <a:solidFill>
                  <a:prstClr val="black"/>
                </a:solidFill>
                <a:latin typeface="Cambria" panose="02040503050406030204" pitchFamily="18" charset="0"/>
                <a:ea typeface="Cambria" panose="02040503050406030204" pitchFamily="18" charset="0"/>
              </a:rPr>
              <a:t> journey. Through such knowledge-sharing initiatives, SEEM Tamil Nadu Chapter continues to enhance awareness and </a:t>
            </a:r>
            <a:r>
              <a:rPr lang="en-US" sz="1200" dirty="0">
                <a:solidFill>
                  <a:prstClr val="black"/>
                </a:solidFill>
                <a:latin typeface="Cambria" panose="02040503050406030204" pitchFamily="18" charset="0"/>
                <a:ea typeface="Cambria" panose="02040503050406030204" pitchFamily="18" charset="0"/>
              </a:rPr>
              <a:t>build professional capacity in the areas of energy management, sustainability, climate action, and environmental </a:t>
            </a:r>
            <a:r>
              <a:rPr lang="en-US" sz="1200" dirty="0" smtClean="0">
                <a:solidFill>
                  <a:prstClr val="black"/>
                </a:solidFill>
                <a:latin typeface="Cambria" panose="02040503050406030204" pitchFamily="18" charset="0"/>
                <a:ea typeface="Cambria" panose="02040503050406030204" pitchFamily="18" charset="0"/>
              </a:rPr>
              <a:t>stewardship.</a:t>
            </a:r>
            <a:endParaRPr lang="en-US" sz="1200" dirty="0">
              <a:solidFill>
                <a:prstClr val="black"/>
              </a:solidFill>
              <a:latin typeface="Cambria" panose="02040503050406030204" pitchFamily="18" charset="0"/>
              <a:ea typeface="Cambria" panose="02040503050406030204" pitchFamily="18" charset="0"/>
            </a:endParaRPr>
          </a:p>
          <a:p>
            <a:endParaRPr lang="en-IN" dirty="0"/>
          </a:p>
        </p:txBody>
      </p:sp>
    </p:spTree>
    <p:extLst>
      <p:ext uri="{BB962C8B-B14F-4D97-AF65-F5344CB8AC3E}">
        <p14:creationId xmlns:p14="http://schemas.microsoft.com/office/powerpoint/2010/main" val="8550063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50197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80498</TotalTime>
  <Words>2419</Words>
  <Application>Microsoft Office PowerPoint</Application>
  <PresentationFormat>Custom</PresentationFormat>
  <Paragraphs>138</Paragraphs>
  <Slides>9</Slides>
  <Notes>7</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 1</dc:creator>
  <cp:lastModifiedBy>user</cp:lastModifiedBy>
  <cp:revision>4789</cp:revision>
  <dcterms:created xsi:type="dcterms:W3CDTF">2016-09-13T12:05:58Z</dcterms:created>
  <dcterms:modified xsi:type="dcterms:W3CDTF">2026-07-30T10:59:18Z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2016-09-13T00:00:00Z</vt:filetime>
  </property>
  <property fmtid="{D5CDD505-2E9C-101B-9397-08002B2CF9AE}" pid="3" name="Creator">
    <vt:lpwstr>Adobe InDesign CC 2015 (Windows)</vt:lpwstr>
  </property>
  <property fmtid="{D5CDD505-2E9C-101B-9397-08002B2CF9AE}" pid="4" name="LastSaved">
    <vt:filetime>2016-09-13T00:00:00Z</vt:filetime>
  </property>
</Properties>
</file>